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9144000" cy="6858000" type="letter"/>
  <p:notesSz cx="9296400" cy="7010400"/>
  <p:defaultTextStyle>
    <a:defPPr>
      <a:defRPr lang="en-US"/>
    </a:defPPr>
    <a:lvl1pPr marL="0" algn="l" defTabSz="750082" rtl="0" eaLnBrk="1" latinLnBrk="0" hangingPunct="1">
      <a:defRPr sz="1500" kern="1200">
        <a:solidFill>
          <a:schemeClr val="tx1"/>
        </a:solidFill>
        <a:latin typeface="+mn-lt"/>
        <a:ea typeface="+mn-ea"/>
        <a:cs typeface="+mn-cs"/>
      </a:defRPr>
    </a:lvl1pPr>
    <a:lvl2pPr marL="375041" algn="l" defTabSz="750082" rtl="0" eaLnBrk="1" latinLnBrk="0" hangingPunct="1">
      <a:defRPr sz="1500" kern="1200">
        <a:solidFill>
          <a:schemeClr val="tx1"/>
        </a:solidFill>
        <a:latin typeface="+mn-lt"/>
        <a:ea typeface="+mn-ea"/>
        <a:cs typeface="+mn-cs"/>
      </a:defRPr>
    </a:lvl2pPr>
    <a:lvl3pPr marL="750082" algn="l" defTabSz="750082" rtl="0" eaLnBrk="1" latinLnBrk="0" hangingPunct="1">
      <a:defRPr sz="1500" kern="1200">
        <a:solidFill>
          <a:schemeClr val="tx1"/>
        </a:solidFill>
        <a:latin typeface="+mn-lt"/>
        <a:ea typeface="+mn-ea"/>
        <a:cs typeface="+mn-cs"/>
      </a:defRPr>
    </a:lvl3pPr>
    <a:lvl4pPr marL="1125123" algn="l" defTabSz="750082" rtl="0" eaLnBrk="1" latinLnBrk="0" hangingPunct="1">
      <a:defRPr sz="1500" kern="1200">
        <a:solidFill>
          <a:schemeClr val="tx1"/>
        </a:solidFill>
        <a:latin typeface="+mn-lt"/>
        <a:ea typeface="+mn-ea"/>
        <a:cs typeface="+mn-cs"/>
      </a:defRPr>
    </a:lvl4pPr>
    <a:lvl5pPr marL="1500165" algn="l" defTabSz="750082" rtl="0" eaLnBrk="1" latinLnBrk="0" hangingPunct="1">
      <a:defRPr sz="1500" kern="1200">
        <a:solidFill>
          <a:schemeClr val="tx1"/>
        </a:solidFill>
        <a:latin typeface="+mn-lt"/>
        <a:ea typeface="+mn-ea"/>
        <a:cs typeface="+mn-cs"/>
      </a:defRPr>
    </a:lvl5pPr>
    <a:lvl6pPr marL="1875206" algn="l" defTabSz="750082" rtl="0" eaLnBrk="1" latinLnBrk="0" hangingPunct="1">
      <a:defRPr sz="1500" kern="1200">
        <a:solidFill>
          <a:schemeClr val="tx1"/>
        </a:solidFill>
        <a:latin typeface="+mn-lt"/>
        <a:ea typeface="+mn-ea"/>
        <a:cs typeface="+mn-cs"/>
      </a:defRPr>
    </a:lvl6pPr>
    <a:lvl7pPr marL="2250247" algn="l" defTabSz="750082" rtl="0" eaLnBrk="1" latinLnBrk="0" hangingPunct="1">
      <a:defRPr sz="1500" kern="1200">
        <a:solidFill>
          <a:schemeClr val="tx1"/>
        </a:solidFill>
        <a:latin typeface="+mn-lt"/>
        <a:ea typeface="+mn-ea"/>
        <a:cs typeface="+mn-cs"/>
      </a:defRPr>
    </a:lvl7pPr>
    <a:lvl8pPr marL="2625288" algn="l" defTabSz="750082" rtl="0" eaLnBrk="1" latinLnBrk="0" hangingPunct="1">
      <a:defRPr sz="1500" kern="1200">
        <a:solidFill>
          <a:schemeClr val="tx1"/>
        </a:solidFill>
        <a:latin typeface="+mn-lt"/>
        <a:ea typeface="+mn-ea"/>
        <a:cs typeface="+mn-cs"/>
      </a:defRPr>
    </a:lvl8pPr>
    <a:lvl9pPr marL="3000329" algn="l" defTabSz="750082" rtl="0" eaLnBrk="1" latinLnBrk="0" hangingPunct="1">
      <a:defRPr sz="1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003"/>
    <p:restoredTop sz="94701"/>
  </p:normalViewPr>
  <p:slideViewPr>
    <p:cSldViewPr snapToGrid="0" snapToObjects="1">
      <p:cViewPr varScale="1">
        <p:scale>
          <a:sx n="91" d="100"/>
          <a:sy n="91" d="100"/>
        </p:scale>
        <p:origin x="-1692" y="-11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C1D990-46EA-9F4F-A35D-4D979E65BAD8}"/>
              </a:ext>
            </a:extLst>
          </p:cNvPr>
          <p:cNvSpPr>
            <a:spLocks noGrp="1"/>
          </p:cNvSpPr>
          <p:nvPr>
            <p:ph type="ctrTitle"/>
          </p:nvPr>
        </p:nvSpPr>
        <p:spPr>
          <a:xfrm>
            <a:off x="1143000" y="1122363"/>
            <a:ext cx="6858000" cy="2387600"/>
          </a:xfrm>
        </p:spPr>
        <p:txBody>
          <a:bodyPr anchor="b"/>
          <a:lstStyle>
            <a:lvl1pPr algn="ctr">
              <a:defRPr sz="4900"/>
            </a:lvl1pPr>
          </a:lstStyle>
          <a:p>
            <a:r>
              <a:rPr lang="en-US"/>
              <a:t>Click to edit Master title style</a:t>
            </a:r>
          </a:p>
        </p:txBody>
      </p:sp>
      <p:sp>
        <p:nvSpPr>
          <p:cNvPr id="3" name="Subtitle 2">
            <a:extLst>
              <a:ext uri="{FF2B5EF4-FFF2-40B4-BE49-F238E27FC236}">
                <a16:creationId xmlns:a16="http://schemas.microsoft.com/office/drawing/2014/main" xmlns="" id="{BBD2DBE1-60F3-5A40-AF79-CDC767CCC20F}"/>
              </a:ext>
            </a:extLst>
          </p:cNvPr>
          <p:cNvSpPr>
            <a:spLocks noGrp="1"/>
          </p:cNvSpPr>
          <p:nvPr>
            <p:ph type="subTitle" idx="1"/>
          </p:nvPr>
        </p:nvSpPr>
        <p:spPr>
          <a:xfrm>
            <a:off x="1143000" y="3602038"/>
            <a:ext cx="6858000" cy="1655762"/>
          </a:xfrm>
        </p:spPr>
        <p:txBody>
          <a:bodyPr/>
          <a:lstStyle>
            <a:lvl1pPr marL="0" indent="0" algn="ctr">
              <a:buNone/>
              <a:defRPr sz="2000"/>
            </a:lvl1pPr>
            <a:lvl2pPr marL="375041" indent="0" algn="ctr">
              <a:buNone/>
              <a:defRPr sz="1600"/>
            </a:lvl2pPr>
            <a:lvl3pPr marL="750082" indent="0" algn="ctr">
              <a:buNone/>
              <a:defRPr sz="1500"/>
            </a:lvl3pPr>
            <a:lvl4pPr marL="1125123" indent="0" algn="ctr">
              <a:buNone/>
              <a:defRPr sz="1300"/>
            </a:lvl4pPr>
            <a:lvl5pPr marL="1500165" indent="0" algn="ctr">
              <a:buNone/>
              <a:defRPr sz="1300"/>
            </a:lvl5pPr>
            <a:lvl6pPr marL="1875206" indent="0" algn="ctr">
              <a:buNone/>
              <a:defRPr sz="1300"/>
            </a:lvl6pPr>
            <a:lvl7pPr marL="2250247" indent="0" algn="ctr">
              <a:buNone/>
              <a:defRPr sz="1300"/>
            </a:lvl7pPr>
            <a:lvl8pPr marL="2625288" indent="0" algn="ctr">
              <a:buNone/>
              <a:defRPr sz="1300"/>
            </a:lvl8pPr>
            <a:lvl9pPr marL="3000329" indent="0" algn="ctr">
              <a:buNone/>
              <a:defRPr sz="1300"/>
            </a:lvl9pPr>
          </a:lstStyle>
          <a:p>
            <a:r>
              <a:rPr lang="en-US"/>
              <a:t>Click to edit Master subtitle style</a:t>
            </a:r>
          </a:p>
        </p:txBody>
      </p:sp>
      <p:sp>
        <p:nvSpPr>
          <p:cNvPr id="4" name="Date Placeholder 3">
            <a:extLst>
              <a:ext uri="{FF2B5EF4-FFF2-40B4-BE49-F238E27FC236}">
                <a16:creationId xmlns:a16="http://schemas.microsoft.com/office/drawing/2014/main" xmlns="" id="{9F036FB7-04CA-0344-9B0E-51DC70FAD169}"/>
              </a:ext>
            </a:extLst>
          </p:cNvPr>
          <p:cNvSpPr>
            <a:spLocks noGrp="1"/>
          </p:cNvSpPr>
          <p:nvPr>
            <p:ph type="dt" sz="half" idx="10"/>
          </p:nvPr>
        </p:nvSpPr>
        <p:spPr/>
        <p:txBody>
          <a:bodyPr/>
          <a:lstStyle/>
          <a:p>
            <a:fld id="{C00ECB7E-5405-F54F-9A53-EB38FDB92117}" type="datetimeFigureOut">
              <a:rPr lang="en-US" smtClean="0"/>
              <a:pPr/>
              <a:t>10/5/2020</a:t>
            </a:fld>
            <a:endParaRPr lang="en-US"/>
          </a:p>
        </p:txBody>
      </p:sp>
      <p:sp>
        <p:nvSpPr>
          <p:cNvPr id="5" name="Footer Placeholder 4">
            <a:extLst>
              <a:ext uri="{FF2B5EF4-FFF2-40B4-BE49-F238E27FC236}">
                <a16:creationId xmlns:a16="http://schemas.microsoft.com/office/drawing/2014/main" xmlns="" id="{A09F21E0-273D-694E-9A46-B038A02799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25EF472-A227-1747-B0E9-168E4BEBB5F3}"/>
              </a:ext>
            </a:extLst>
          </p:cNvPr>
          <p:cNvSpPr>
            <a:spLocks noGrp="1"/>
          </p:cNvSpPr>
          <p:nvPr>
            <p:ph type="sldNum" sz="quarter" idx="12"/>
          </p:nvPr>
        </p:nvSpPr>
        <p:spPr/>
        <p:txBody>
          <a:bodyPr/>
          <a:lstStyle/>
          <a:p>
            <a:fld id="{8A7934FC-28AC-0A4C-8269-86B2A311F2A8}" type="slidenum">
              <a:rPr lang="en-US" smtClean="0"/>
              <a:pPr/>
              <a:t>‹#›</a:t>
            </a:fld>
            <a:endParaRPr lang="en-US"/>
          </a:p>
        </p:txBody>
      </p:sp>
    </p:spTree>
    <p:extLst>
      <p:ext uri="{BB962C8B-B14F-4D97-AF65-F5344CB8AC3E}">
        <p14:creationId xmlns:p14="http://schemas.microsoft.com/office/powerpoint/2010/main" xmlns="" val="1717584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DBD312-E992-454D-865B-E19F5D1B3A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E45A5B5-BFEE-074B-B7C9-8DE96544EAF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33A5A4C-714F-6240-8A00-CF17B0357AF6}"/>
              </a:ext>
            </a:extLst>
          </p:cNvPr>
          <p:cNvSpPr>
            <a:spLocks noGrp="1"/>
          </p:cNvSpPr>
          <p:nvPr>
            <p:ph type="dt" sz="half" idx="10"/>
          </p:nvPr>
        </p:nvSpPr>
        <p:spPr/>
        <p:txBody>
          <a:bodyPr/>
          <a:lstStyle/>
          <a:p>
            <a:fld id="{C00ECB7E-5405-F54F-9A53-EB38FDB92117}" type="datetimeFigureOut">
              <a:rPr lang="en-US" smtClean="0"/>
              <a:pPr/>
              <a:t>10/5/2020</a:t>
            </a:fld>
            <a:endParaRPr lang="en-US"/>
          </a:p>
        </p:txBody>
      </p:sp>
      <p:sp>
        <p:nvSpPr>
          <p:cNvPr id="5" name="Footer Placeholder 4">
            <a:extLst>
              <a:ext uri="{FF2B5EF4-FFF2-40B4-BE49-F238E27FC236}">
                <a16:creationId xmlns:a16="http://schemas.microsoft.com/office/drawing/2014/main" xmlns="" id="{419ECE4C-0FED-3E4D-97B2-500643095A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B2F5E3D-4700-D042-9113-32ADD79AEEFF}"/>
              </a:ext>
            </a:extLst>
          </p:cNvPr>
          <p:cNvSpPr>
            <a:spLocks noGrp="1"/>
          </p:cNvSpPr>
          <p:nvPr>
            <p:ph type="sldNum" sz="quarter" idx="12"/>
          </p:nvPr>
        </p:nvSpPr>
        <p:spPr/>
        <p:txBody>
          <a:bodyPr/>
          <a:lstStyle/>
          <a:p>
            <a:fld id="{8A7934FC-28AC-0A4C-8269-86B2A311F2A8}" type="slidenum">
              <a:rPr lang="en-US" smtClean="0"/>
              <a:pPr/>
              <a:t>‹#›</a:t>
            </a:fld>
            <a:endParaRPr lang="en-US"/>
          </a:p>
        </p:txBody>
      </p:sp>
    </p:spTree>
    <p:extLst>
      <p:ext uri="{BB962C8B-B14F-4D97-AF65-F5344CB8AC3E}">
        <p14:creationId xmlns:p14="http://schemas.microsoft.com/office/powerpoint/2010/main" xmlns="" val="2205063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29233D8-C21C-4F4B-927B-8574414F2DB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B038B64-0908-2046-B53B-8429B35856B4}"/>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D07469D-2060-A54F-A077-A4A80F12CCA6}"/>
              </a:ext>
            </a:extLst>
          </p:cNvPr>
          <p:cNvSpPr>
            <a:spLocks noGrp="1"/>
          </p:cNvSpPr>
          <p:nvPr>
            <p:ph type="dt" sz="half" idx="10"/>
          </p:nvPr>
        </p:nvSpPr>
        <p:spPr/>
        <p:txBody>
          <a:bodyPr/>
          <a:lstStyle/>
          <a:p>
            <a:fld id="{C00ECB7E-5405-F54F-9A53-EB38FDB92117}" type="datetimeFigureOut">
              <a:rPr lang="en-US" smtClean="0"/>
              <a:pPr/>
              <a:t>10/5/2020</a:t>
            </a:fld>
            <a:endParaRPr lang="en-US"/>
          </a:p>
        </p:txBody>
      </p:sp>
      <p:sp>
        <p:nvSpPr>
          <p:cNvPr id="5" name="Footer Placeholder 4">
            <a:extLst>
              <a:ext uri="{FF2B5EF4-FFF2-40B4-BE49-F238E27FC236}">
                <a16:creationId xmlns:a16="http://schemas.microsoft.com/office/drawing/2014/main" xmlns="" id="{DB16B5D6-652C-DF41-B882-A6C3E91AAD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CD6518B-475A-CC4D-BD9B-5DE77EF176DA}"/>
              </a:ext>
            </a:extLst>
          </p:cNvPr>
          <p:cNvSpPr>
            <a:spLocks noGrp="1"/>
          </p:cNvSpPr>
          <p:nvPr>
            <p:ph type="sldNum" sz="quarter" idx="12"/>
          </p:nvPr>
        </p:nvSpPr>
        <p:spPr/>
        <p:txBody>
          <a:bodyPr/>
          <a:lstStyle/>
          <a:p>
            <a:fld id="{8A7934FC-28AC-0A4C-8269-86B2A311F2A8}" type="slidenum">
              <a:rPr lang="en-US" smtClean="0"/>
              <a:pPr/>
              <a:t>‹#›</a:t>
            </a:fld>
            <a:endParaRPr lang="en-US"/>
          </a:p>
        </p:txBody>
      </p:sp>
    </p:spTree>
    <p:extLst>
      <p:ext uri="{BB962C8B-B14F-4D97-AF65-F5344CB8AC3E}">
        <p14:creationId xmlns:p14="http://schemas.microsoft.com/office/powerpoint/2010/main" xmlns="" val="2304564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F83FB5-1455-1849-A9F8-25672C79E1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E5C5973-7B2A-934B-A1A7-6E3F746733B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3F0709E-EBFA-A845-A609-C7BACEF5C7A0}"/>
              </a:ext>
            </a:extLst>
          </p:cNvPr>
          <p:cNvSpPr>
            <a:spLocks noGrp="1"/>
          </p:cNvSpPr>
          <p:nvPr>
            <p:ph type="dt" sz="half" idx="10"/>
          </p:nvPr>
        </p:nvSpPr>
        <p:spPr/>
        <p:txBody>
          <a:bodyPr/>
          <a:lstStyle/>
          <a:p>
            <a:fld id="{C00ECB7E-5405-F54F-9A53-EB38FDB92117}" type="datetimeFigureOut">
              <a:rPr lang="en-US" smtClean="0"/>
              <a:pPr/>
              <a:t>10/5/2020</a:t>
            </a:fld>
            <a:endParaRPr lang="en-US"/>
          </a:p>
        </p:txBody>
      </p:sp>
      <p:sp>
        <p:nvSpPr>
          <p:cNvPr id="5" name="Footer Placeholder 4">
            <a:extLst>
              <a:ext uri="{FF2B5EF4-FFF2-40B4-BE49-F238E27FC236}">
                <a16:creationId xmlns:a16="http://schemas.microsoft.com/office/drawing/2014/main" xmlns="" id="{4B05C908-99FF-2841-BAE4-E25900E16F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FF711F3-03F0-D945-A755-C576DA4C090D}"/>
              </a:ext>
            </a:extLst>
          </p:cNvPr>
          <p:cNvSpPr>
            <a:spLocks noGrp="1"/>
          </p:cNvSpPr>
          <p:nvPr>
            <p:ph type="sldNum" sz="quarter" idx="12"/>
          </p:nvPr>
        </p:nvSpPr>
        <p:spPr/>
        <p:txBody>
          <a:bodyPr/>
          <a:lstStyle/>
          <a:p>
            <a:fld id="{8A7934FC-28AC-0A4C-8269-86B2A311F2A8}" type="slidenum">
              <a:rPr lang="en-US" smtClean="0"/>
              <a:pPr/>
              <a:t>‹#›</a:t>
            </a:fld>
            <a:endParaRPr lang="en-US"/>
          </a:p>
        </p:txBody>
      </p:sp>
    </p:spTree>
    <p:extLst>
      <p:ext uri="{BB962C8B-B14F-4D97-AF65-F5344CB8AC3E}">
        <p14:creationId xmlns:p14="http://schemas.microsoft.com/office/powerpoint/2010/main" xmlns="" val="1629334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6CD38C-0B96-6F43-97E7-ACE14C75CD84}"/>
              </a:ext>
            </a:extLst>
          </p:cNvPr>
          <p:cNvSpPr>
            <a:spLocks noGrp="1"/>
          </p:cNvSpPr>
          <p:nvPr>
            <p:ph type="title"/>
          </p:nvPr>
        </p:nvSpPr>
        <p:spPr>
          <a:xfrm>
            <a:off x="623888" y="1709739"/>
            <a:ext cx="7886700" cy="2852737"/>
          </a:xfrm>
        </p:spPr>
        <p:txBody>
          <a:bodyPr anchor="b"/>
          <a:lstStyle>
            <a:lvl1pPr>
              <a:defRPr sz="4900"/>
            </a:lvl1pPr>
          </a:lstStyle>
          <a:p>
            <a:r>
              <a:rPr lang="en-US"/>
              <a:t>Click to edit Master title style</a:t>
            </a:r>
          </a:p>
        </p:txBody>
      </p:sp>
      <p:sp>
        <p:nvSpPr>
          <p:cNvPr id="3" name="Text Placeholder 2">
            <a:extLst>
              <a:ext uri="{FF2B5EF4-FFF2-40B4-BE49-F238E27FC236}">
                <a16:creationId xmlns:a16="http://schemas.microsoft.com/office/drawing/2014/main" xmlns="" id="{C35D13B2-2DCD-744D-8B13-A6BF9623A52E}"/>
              </a:ext>
            </a:extLst>
          </p:cNvPr>
          <p:cNvSpPr>
            <a:spLocks noGrp="1"/>
          </p:cNvSpPr>
          <p:nvPr>
            <p:ph type="body" idx="1"/>
          </p:nvPr>
        </p:nvSpPr>
        <p:spPr>
          <a:xfrm>
            <a:off x="623888" y="4589464"/>
            <a:ext cx="7886700" cy="1500187"/>
          </a:xfrm>
        </p:spPr>
        <p:txBody>
          <a:bodyPr/>
          <a:lstStyle>
            <a:lvl1pPr marL="0" indent="0">
              <a:buNone/>
              <a:defRPr sz="2000">
                <a:solidFill>
                  <a:schemeClr val="tx1">
                    <a:tint val="75000"/>
                  </a:schemeClr>
                </a:solidFill>
              </a:defRPr>
            </a:lvl1pPr>
            <a:lvl2pPr marL="375041" indent="0">
              <a:buNone/>
              <a:defRPr sz="1600">
                <a:solidFill>
                  <a:schemeClr val="tx1">
                    <a:tint val="75000"/>
                  </a:schemeClr>
                </a:solidFill>
              </a:defRPr>
            </a:lvl2pPr>
            <a:lvl3pPr marL="750082" indent="0">
              <a:buNone/>
              <a:defRPr sz="1500">
                <a:solidFill>
                  <a:schemeClr val="tx1">
                    <a:tint val="75000"/>
                  </a:schemeClr>
                </a:solidFill>
              </a:defRPr>
            </a:lvl3pPr>
            <a:lvl4pPr marL="1125123" indent="0">
              <a:buNone/>
              <a:defRPr sz="1300">
                <a:solidFill>
                  <a:schemeClr val="tx1">
                    <a:tint val="75000"/>
                  </a:schemeClr>
                </a:solidFill>
              </a:defRPr>
            </a:lvl4pPr>
            <a:lvl5pPr marL="1500165" indent="0">
              <a:buNone/>
              <a:defRPr sz="1300">
                <a:solidFill>
                  <a:schemeClr val="tx1">
                    <a:tint val="75000"/>
                  </a:schemeClr>
                </a:solidFill>
              </a:defRPr>
            </a:lvl5pPr>
            <a:lvl6pPr marL="1875206" indent="0">
              <a:buNone/>
              <a:defRPr sz="1300">
                <a:solidFill>
                  <a:schemeClr val="tx1">
                    <a:tint val="75000"/>
                  </a:schemeClr>
                </a:solidFill>
              </a:defRPr>
            </a:lvl6pPr>
            <a:lvl7pPr marL="2250247" indent="0">
              <a:buNone/>
              <a:defRPr sz="1300">
                <a:solidFill>
                  <a:schemeClr val="tx1">
                    <a:tint val="75000"/>
                  </a:schemeClr>
                </a:solidFill>
              </a:defRPr>
            </a:lvl7pPr>
            <a:lvl8pPr marL="2625288" indent="0">
              <a:buNone/>
              <a:defRPr sz="1300">
                <a:solidFill>
                  <a:schemeClr val="tx1">
                    <a:tint val="75000"/>
                  </a:schemeClr>
                </a:solidFill>
              </a:defRPr>
            </a:lvl8pPr>
            <a:lvl9pPr marL="3000329" indent="0">
              <a:buNone/>
              <a:defRPr sz="13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C4EBC0D7-E441-0A49-A0DF-58CCE7707FC0}"/>
              </a:ext>
            </a:extLst>
          </p:cNvPr>
          <p:cNvSpPr>
            <a:spLocks noGrp="1"/>
          </p:cNvSpPr>
          <p:nvPr>
            <p:ph type="dt" sz="half" idx="10"/>
          </p:nvPr>
        </p:nvSpPr>
        <p:spPr/>
        <p:txBody>
          <a:bodyPr/>
          <a:lstStyle/>
          <a:p>
            <a:fld id="{C00ECB7E-5405-F54F-9A53-EB38FDB92117}" type="datetimeFigureOut">
              <a:rPr lang="en-US" smtClean="0"/>
              <a:pPr/>
              <a:t>10/5/2020</a:t>
            </a:fld>
            <a:endParaRPr lang="en-US"/>
          </a:p>
        </p:txBody>
      </p:sp>
      <p:sp>
        <p:nvSpPr>
          <p:cNvPr id="5" name="Footer Placeholder 4">
            <a:extLst>
              <a:ext uri="{FF2B5EF4-FFF2-40B4-BE49-F238E27FC236}">
                <a16:creationId xmlns:a16="http://schemas.microsoft.com/office/drawing/2014/main" xmlns="" id="{5C9218D3-7CCD-874A-B58F-95B9492460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DFFF363-6842-0F43-8E10-773CA441CC83}"/>
              </a:ext>
            </a:extLst>
          </p:cNvPr>
          <p:cNvSpPr>
            <a:spLocks noGrp="1"/>
          </p:cNvSpPr>
          <p:nvPr>
            <p:ph type="sldNum" sz="quarter" idx="12"/>
          </p:nvPr>
        </p:nvSpPr>
        <p:spPr/>
        <p:txBody>
          <a:bodyPr/>
          <a:lstStyle/>
          <a:p>
            <a:fld id="{8A7934FC-28AC-0A4C-8269-86B2A311F2A8}" type="slidenum">
              <a:rPr lang="en-US" smtClean="0"/>
              <a:pPr/>
              <a:t>‹#›</a:t>
            </a:fld>
            <a:endParaRPr lang="en-US"/>
          </a:p>
        </p:txBody>
      </p:sp>
    </p:spTree>
    <p:extLst>
      <p:ext uri="{BB962C8B-B14F-4D97-AF65-F5344CB8AC3E}">
        <p14:creationId xmlns:p14="http://schemas.microsoft.com/office/powerpoint/2010/main" xmlns="" val="848956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936332-E604-2A48-9371-C836041AC2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CCD6038-27F9-B04A-BEC0-59F5F85FCE5F}"/>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B4D79C6-850A-254B-8E49-63E6E44D5711}"/>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22C798F-D487-5041-9142-1EB6725CD33C}"/>
              </a:ext>
            </a:extLst>
          </p:cNvPr>
          <p:cNvSpPr>
            <a:spLocks noGrp="1"/>
          </p:cNvSpPr>
          <p:nvPr>
            <p:ph type="dt" sz="half" idx="10"/>
          </p:nvPr>
        </p:nvSpPr>
        <p:spPr/>
        <p:txBody>
          <a:bodyPr/>
          <a:lstStyle/>
          <a:p>
            <a:fld id="{C00ECB7E-5405-F54F-9A53-EB38FDB92117}" type="datetimeFigureOut">
              <a:rPr lang="en-US" smtClean="0"/>
              <a:pPr/>
              <a:t>10/5/2020</a:t>
            </a:fld>
            <a:endParaRPr lang="en-US"/>
          </a:p>
        </p:txBody>
      </p:sp>
      <p:sp>
        <p:nvSpPr>
          <p:cNvPr id="6" name="Footer Placeholder 5">
            <a:extLst>
              <a:ext uri="{FF2B5EF4-FFF2-40B4-BE49-F238E27FC236}">
                <a16:creationId xmlns:a16="http://schemas.microsoft.com/office/drawing/2014/main" xmlns="" id="{AEC35061-FA20-AD48-B303-5719A98B12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8285EA5-CEDF-F247-B45C-6BA16A9A4DB6}"/>
              </a:ext>
            </a:extLst>
          </p:cNvPr>
          <p:cNvSpPr>
            <a:spLocks noGrp="1"/>
          </p:cNvSpPr>
          <p:nvPr>
            <p:ph type="sldNum" sz="quarter" idx="12"/>
          </p:nvPr>
        </p:nvSpPr>
        <p:spPr/>
        <p:txBody>
          <a:bodyPr/>
          <a:lstStyle/>
          <a:p>
            <a:fld id="{8A7934FC-28AC-0A4C-8269-86B2A311F2A8}" type="slidenum">
              <a:rPr lang="en-US" smtClean="0"/>
              <a:pPr/>
              <a:t>‹#›</a:t>
            </a:fld>
            <a:endParaRPr lang="en-US"/>
          </a:p>
        </p:txBody>
      </p:sp>
    </p:spTree>
    <p:extLst>
      <p:ext uri="{BB962C8B-B14F-4D97-AF65-F5344CB8AC3E}">
        <p14:creationId xmlns:p14="http://schemas.microsoft.com/office/powerpoint/2010/main" xmlns="" val="1849879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0627CE-2713-3C48-8567-D0E196523532}"/>
              </a:ext>
            </a:extLst>
          </p:cNvPr>
          <p:cNvSpPr>
            <a:spLocks noGrp="1"/>
          </p:cNvSpPr>
          <p:nvPr>
            <p:ph type="title"/>
          </p:nvPr>
        </p:nvSpPr>
        <p:spPr>
          <a:xfrm>
            <a:off x="629841"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E43FC66-9E41-EF42-8A38-6727C069B9F1}"/>
              </a:ext>
            </a:extLst>
          </p:cNvPr>
          <p:cNvSpPr>
            <a:spLocks noGrp="1"/>
          </p:cNvSpPr>
          <p:nvPr>
            <p:ph type="body" idx="1"/>
          </p:nvPr>
        </p:nvSpPr>
        <p:spPr>
          <a:xfrm>
            <a:off x="629842" y="1681164"/>
            <a:ext cx="3868340" cy="823912"/>
          </a:xfrm>
        </p:spPr>
        <p:txBody>
          <a:bodyPr anchor="b"/>
          <a:lstStyle>
            <a:lvl1pPr marL="0" indent="0">
              <a:buNone/>
              <a:defRPr sz="2000" b="1"/>
            </a:lvl1pPr>
            <a:lvl2pPr marL="375041" indent="0">
              <a:buNone/>
              <a:defRPr sz="1600" b="1"/>
            </a:lvl2pPr>
            <a:lvl3pPr marL="750082" indent="0">
              <a:buNone/>
              <a:defRPr sz="1500" b="1"/>
            </a:lvl3pPr>
            <a:lvl4pPr marL="1125123" indent="0">
              <a:buNone/>
              <a:defRPr sz="1300" b="1"/>
            </a:lvl4pPr>
            <a:lvl5pPr marL="1500165" indent="0">
              <a:buNone/>
              <a:defRPr sz="1300" b="1"/>
            </a:lvl5pPr>
            <a:lvl6pPr marL="1875206" indent="0">
              <a:buNone/>
              <a:defRPr sz="1300" b="1"/>
            </a:lvl6pPr>
            <a:lvl7pPr marL="2250247" indent="0">
              <a:buNone/>
              <a:defRPr sz="1300" b="1"/>
            </a:lvl7pPr>
            <a:lvl8pPr marL="2625288" indent="0">
              <a:buNone/>
              <a:defRPr sz="1300" b="1"/>
            </a:lvl8pPr>
            <a:lvl9pPr marL="3000329" indent="0">
              <a:buNone/>
              <a:defRPr sz="1300" b="1"/>
            </a:lvl9pPr>
          </a:lstStyle>
          <a:p>
            <a:pPr lvl="0"/>
            <a:r>
              <a:rPr lang="en-US"/>
              <a:t>Edit Master text styles</a:t>
            </a:r>
          </a:p>
        </p:txBody>
      </p:sp>
      <p:sp>
        <p:nvSpPr>
          <p:cNvPr id="4" name="Content Placeholder 3">
            <a:extLst>
              <a:ext uri="{FF2B5EF4-FFF2-40B4-BE49-F238E27FC236}">
                <a16:creationId xmlns:a16="http://schemas.microsoft.com/office/drawing/2014/main" xmlns="" id="{45A99930-C597-1D4B-87F3-839AB114C797}"/>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D503E16-62E5-E14E-9BCA-37038AFF9A35}"/>
              </a:ext>
            </a:extLst>
          </p:cNvPr>
          <p:cNvSpPr>
            <a:spLocks noGrp="1"/>
          </p:cNvSpPr>
          <p:nvPr>
            <p:ph type="body" sz="quarter" idx="3"/>
          </p:nvPr>
        </p:nvSpPr>
        <p:spPr>
          <a:xfrm>
            <a:off x="4629150" y="1681164"/>
            <a:ext cx="3887391" cy="823912"/>
          </a:xfrm>
        </p:spPr>
        <p:txBody>
          <a:bodyPr anchor="b"/>
          <a:lstStyle>
            <a:lvl1pPr marL="0" indent="0">
              <a:buNone/>
              <a:defRPr sz="2000" b="1"/>
            </a:lvl1pPr>
            <a:lvl2pPr marL="375041" indent="0">
              <a:buNone/>
              <a:defRPr sz="1600" b="1"/>
            </a:lvl2pPr>
            <a:lvl3pPr marL="750082" indent="0">
              <a:buNone/>
              <a:defRPr sz="1500" b="1"/>
            </a:lvl3pPr>
            <a:lvl4pPr marL="1125123" indent="0">
              <a:buNone/>
              <a:defRPr sz="1300" b="1"/>
            </a:lvl4pPr>
            <a:lvl5pPr marL="1500165" indent="0">
              <a:buNone/>
              <a:defRPr sz="1300" b="1"/>
            </a:lvl5pPr>
            <a:lvl6pPr marL="1875206" indent="0">
              <a:buNone/>
              <a:defRPr sz="1300" b="1"/>
            </a:lvl6pPr>
            <a:lvl7pPr marL="2250247" indent="0">
              <a:buNone/>
              <a:defRPr sz="1300" b="1"/>
            </a:lvl7pPr>
            <a:lvl8pPr marL="2625288" indent="0">
              <a:buNone/>
              <a:defRPr sz="1300" b="1"/>
            </a:lvl8pPr>
            <a:lvl9pPr marL="3000329" indent="0">
              <a:buNone/>
              <a:defRPr sz="1300" b="1"/>
            </a:lvl9pPr>
          </a:lstStyle>
          <a:p>
            <a:pPr lvl="0"/>
            <a:r>
              <a:rPr lang="en-US"/>
              <a:t>Edit Master text styles</a:t>
            </a:r>
          </a:p>
        </p:txBody>
      </p:sp>
      <p:sp>
        <p:nvSpPr>
          <p:cNvPr id="6" name="Content Placeholder 5">
            <a:extLst>
              <a:ext uri="{FF2B5EF4-FFF2-40B4-BE49-F238E27FC236}">
                <a16:creationId xmlns:a16="http://schemas.microsoft.com/office/drawing/2014/main" xmlns="" id="{0BC2A410-1839-E245-9FFA-773A7D572BBB}"/>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572FA0B-2A4B-BB49-B815-F4551BD76635}"/>
              </a:ext>
            </a:extLst>
          </p:cNvPr>
          <p:cNvSpPr>
            <a:spLocks noGrp="1"/>
          </p:cNvSpPr>
          <p:nvPr>
            <p:ph type="dt" sz="half" idx="10"/>
          </p:nvPr>
        </p:nvSpPr>
        <p:spPr/>
        <p:txBody>
          <a:bodyPr/>
          <a:lstStyle/>
          <a:p>
            <a:fld id="{C00ECB7E-5405-F54F-9A53-EB38FDB92117}" type="datetimeFigureOut">
              <a:rPr lang="en-US" smtClean="0"/>
              <a:pPr/>
              <a:t>10/5/2020</a:t>
            </a:fld>
            <a:endParaRPr lang="en-US"/>
          </a:p>
        </p:txBody>
      </p:sp>
      <p:sp>
        <p:nvSpPr>
          <p:cNvPr id="8" name="Footer Placeholder 7">
            <a:extLst>
              <a:ext uri="{FF2B5EF4-FFF2-40B4-BE49-F238E27FC236}">
                <a16:creationId xmlns:a16="http://schemas.microsoft.com/office/drawing/2014/main" xmlns="" id="{E8CF0A0F-83F7-EC42-A4FA-18905080E6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3C91E1D-0AA5-3C4D-B07B-ABB7DF7698F8}"/>
              </a:ext>
            </a:extLst>
          </p:cNvPr>
          <p:cNvSpPr>
            <a:spLocks noGrp="1"/>
          </p:cNvSpPr>
          <p:nvPr>
            <p:ph type="sldNum" sz="quarter" idx="12"/>
          </p:nvPr>
        </p:nvSpPr>
        <p:spPr/>
        <p:txBody>
          <a:bodyPr/>
          <a:lstStyle/>
          <a:p>
            <a:fld id="{8A7934FC-28AC-0A4C-8269-86B2A311F2A8}" type="slidenum">
              <a:rPr lang="en-US" smtClean="0"/>
              <a:pPr/>
              <a:t>‹#›</a:t>
            </a:fld>
            <a:endParaRPr lang="en-US"/>
          </a:p>
        </p:txBody>
      </p:sp>
    </p:spTree>
    <p:extLst>
      <p:ext uri="{BB962C8B-B14F-4D97-AF65-F5344CB8AC3E}">
        <p14:creationId xmlns:p14="http://schemas.microsoft.com/office/powerpoint/2010/main" xmlns="" val="3884993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732432-6379-D144-B19A-1C891FD172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DD2DC31-BF1A-E341-9296-C12C47141A82}"/>
              </a:ext>
            </a:extLst>
          </p:cNvPr>
          <p:cNvSpPr>
            <a:spLocks noGrp="1"/>
          </p:cNvSpPr>
          <p:nvPr>
            <p:ph type="dt" sz="half" idx="10"/>
          </p:nvPr>
        </p:nvSpPr>
        <p:spPr/>
        <p:txBody>
          <a:bodyPr/>
          <a:lstStyle/>
          <a:p>
            <a:fld id="{C00ECB7E-5405-F54F-9A53-EB38FDB92117}" type="datetimeFigureOut">
              <a:rPr lang="en-US" smtClean="0"/>
              <a:pPr/>
              <a:t>10/5/2020</a:t>
            </a:fld>
            <a:endParaRPr lang="en-US"/>
          </a:p>
        </p:txBody>
      </p:sp>
      <p:sp>
        <p:nvSpPr>
          <p:cNvPr id="4" name="Footer Placeholder 3">
            <a:extLst>
              <a:ext uri="{FF2B5EF4-FFF2-40B4-BE49-F238E27FC236}">
                <a16:creationId xmlns:a16="http://schemas.microsoft.com/office/drawing/2014/main" xmlns="" id="{54A1BBD7-7F41-AD46-9FB4-F7B2943D24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D302CCDA-87BF-3D41-A119-2C0D47F48BC2}"/>
              </a:ext>
            </a:extLst>
          </p:cNvPr>
          <p:cNvSpPr>
            <a:spLocks noGrp="1"/>
          </p:cNvSpPr>
          <p:nvPr>
            <p:ph type="sldNum" sz="quarter" idx="12"/>
          </p:nvPr>
        </p:nvSpPr>
        <p:spPr/>
        <p:txBody>
          <a:bodyPr/>
          <a:lstStyle/>
          <a:p>
            <a:fld id="{8A7934FC-28AC-0A4C-8269-86B2A311F2A8}" type="slidenum">
              <a:rPr lang="en-US" smtClean="0"/>
              <a:pPr/>
              <a:t>‹#›</a:t>
            </a:fld>
            <a:endParaRPr lang="en-US"/>
          </a:p>
        </p:txBody>
      </p:sp>
    </p:spTree>
    <p:extLst>
      <p:ext uri="{BB962C8B-B14F-4D97-AF65-F5344CB8AC3E}">
        <p14:creationId xmlns:p14="http://schemas.microsoft.com/office/powerpoint/2010/main" xmlns="" val="1749753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ABE1FD2-8B7A-C446-8D47-72FB42E8F979}"/>
              </a:ext>
            </a:extLst>
          </p:cNvPr>
          <p:cNvSpPr>
            <a:spLocks noGrp="1"/>
          </p:cNvSpPr>
          <p:nvPr>
            <p:ph type="dt" sz="half" idx="10"/>
          </p:nvPr>
        </p:nvSpPr>
        <p:spPr/>
        <p:txBody>
          <a:bodyPr/>
          <a:lstStyle/>
          <a:p>
            <a:fld id="{C00ECB7E-5405-F54F-9A53-EB38FDB92117}" type="datetimeFigureOut">
              <a:rPr lang="en-US" smtClean="0"/>
              <a:pPr/>
              <a:t>10/5/2020</a:t>
            </a:fld>
            <a:endParaRPr lang="en-US"/>
          </a:p>
        </p:txBody>
      </p:sp>
      <p:sp>
        <p:nvSpPr>
          <p:cNvPr id="3" name="Footer Placeholder 2">
            <a:extLst>
              <a:ext uri="{FF2B5EF4-FFF2-40B4-BE49-F238E27FC236}">
                <a16:creationId xmlns:a16="http://schemas.microsoft.com/office/drawing/2014/main" xmlns="" id="{0F5AD53C-04FF-A548-9F70-6F3FC774EB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7DC64D9-C9E5-A349-B13F-EE3C102FC108}"/>
              </a:ext>
            </a:extLst>
          </p:cNvPr>
          <p:cNvSpPr>
            <a:spLocks noGrp="1"/>
          </p:cNvSpPr>
          <p:nvPr>
            <p:ph type="sldNum" sz="quarter" idx="12"/>
          </p:nvPr>
        </p:nvSpPr>
        <p:spPr/>
        <p:txBody>
          <a:bodyPr/>
          <a:lstStyle/>
          <a:p>
            <a:fld id="{8A7934FC-28AC-0A4C-8269-86B2A311F2A8}" type="slidenum">
              <a:rPr lang="en-US" smtClean="0"/>
              <a:pPr/>
              <a:t>‹#›</a:t>
            </a:fld>
            <a:endParaRPr lang="en-US"/>
          </a:p>
        </p:txBody>
      </p:sp>
    </p:spTree>
    <p:extLst>
      <p:ext uri="{BB962C8B-B14F-4D97-AF65-F5344CB8AC3E}">
        <p14:creationId xmlns:p14="http://schemas.microsoft.com/office/powerpoint/2010/main" xmlns="" val="2138623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7D8D6F-D83E-9C47-B65B-A4208FC6316A}"/>
              </a:ext>
            </a:extLst>
          </p:cNvPr>
          <p:cNvSpPr>
            <a:spLocks noGrp="1"/>
          </p:cNvSpPr>
          <p:nvPr>
            <p:ph type="title"/>
          </p:nvPr>
        </p:nvSpPr>
        <p:spPr>
          <a:xfrm>
            <a:off x="629842" y="457200"/>
            <a:ext cx="2949178" cy="1600200"/>
          </a:xfrm>
        </p:spPr>
        <p:txBody>
          <a:bodyPr anchor="b"/>
          <a:lstStyle>
            <a:lvl1pPr>
              <a:defRPr sz="2600"/>
            </a:lvl1pPr>
          </a:lstStyle>
          <a:p>
            <a:r>
              <a:rPr lang="en-US"/>
              <a:t>Click to edit Master title style</a:t>
            </a:r>
          </a:p>
        </p:txBody>
      </p:sp>
      <p:sp>
        <p:nvSpPr>
          <p:cNvPr id="3" name="Content Placeholder 2">
            <a:extLst>
              <a:ext uri="{FF2B5EF4-FFF2-40B4-BE49-F238E27FC236}">
                <a16:creationId xmlns:a16="http://schemas.microsoft.com/office/drawing/2014/main" xmlns="" id="{915D5ECF-08A5-4941-A380-757D4C7A1CC3}"/>
              </a:ext>
            </a:extLst>
          </p:cNvPr>
          <p:cNvSpPr>
            <a:spLocks noGrp="1"/>
          </p:cNvSpPr>
          <p:nvPr>
            <p:ph idx="1"/>
          </p:nvPr>
        </p:nvSpPr>
        <p:spPr>
          <a:xfrm>
            <a:off x="3887391" y="987426"/>
            <a:ext cx="4629150" cy="4873625"/>
          </a:xfrm>
        </p:spPr>
        <p:txBody>
          <a:bodyPr/>
          <a:lstStyle>
            <a:lvl1pPr>
              <a:defRPr sz="2600"/>
            </a:lvl1pPr>
            <a:lvl2pPr>
              <a:defRPr sz="23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E004E0D-D09B-0C46-BEDA-83429EFB5E74}"/>
              </a:ext>
            </a:extLst>
          </p:cNvPr>
          <p:cNvSpPr>
            <a:spLocks noGrp="1"/>
          </p:cNvSpPr>
          <p:nvPr>
            <p:ph type="body" sz="half" idx="2"/>
          </p:nvPr>
        </p:nvSpPr>
        <p:spPr>
          <a:xfrm>
            <a:off x="629842" y="2057400"/>
            <a:ext cx="2949178" cy="3811588"/>
          </a:xfrm>
        </p:spPr>
        <p:txBody>
          <a:bodyPr/>
          <a:lstStyle>
            <a:lvl1pPr marL="0" indent="0">
              <a:buNone/>
              <a:defRPr sz="1300"/>
            </a:lvl1pPr>
            <a:lvl2pPr marL="375041" indent="0">
              <a:buNone/>
              <a:defRPr sz="1100"/>
            </a:lvl2pPr>
            <a:lvl3pPr marL="750082" indent="0">
              <a:buNone/>
              <a:defRPr sz="1000"/>
            </a:lvl3pPr>
            <a:lvl4pPr marL="1125123" indent="0">
              <a:buNone/>
              <a:defRPr sz="800"/>
            </a:lvl4pPr>
            <a:lvl5pPr marL="1500165" indent="0">
              <a:buNone/>
              <a:defRPr sz="800"/>
            </a:lvl5pPr>
            <a:lvl6pPr marL="1875206" indent="0">
              <a:buNone/>
              <a:defRPr sz="800"/>
            </a:lvl6pPr>
            <a:lvl7pPr marL="2250247" indent="0">
              <a:buNone/>
              <a:defRPr sz="800"/>
            </a:lvl7pPr>
            <a:lvl8pPr marL="2625288" indent="0">
              <a:buNone/>
              <a:defRPr sz="800"/>
            </a:lvl8pPr>
            <a:lvl9pPr marL="3000329" indent="0">
              <a:buNone/>
              <a:defRPr sz="800"/>
            </a:lvl9pPr>
          </a:lstStyle>
          <a:p>
            <a:pPr lvl="0"/>
            <a:r>
              <a:rPr lang="en-US"/>
              <a:t>Edit Master text styles</a:t>
            </a:r>
          </a:p>
        </p:txBody>
      </p:sp>
      <p:sp>
        <p:nvSpPr>
          <p:cNvPr id="5" name="Date Placeholder 4">
            <a:extLst>
              <a:ext uri="{FF2B5EF4-FFF2-40B4-BE49-F238E27FC236}">
                <a16:creationId xmlns:a16="http://schemas.microsoft.com/office/drawing/2014/main" xmlns="" id="{2B53DC01-D8D1-FF42-9CF8-F3ED9A9D55D4}"/>
              </a:ext>
            </a:extLst>
          </p:cNvPr>
          <p:cNvSpPr>
            <a:spLocks noGrp="1"/>
          </p:cNvSpPr>
          <p:nvPr>
            <p:ph type="dt" sz="half" idx="10"/>
          </p:nvPr>
        </p:nvSpPr>
        <p:spPr/>
        <p:txBody>
          <a:bodyPr/>
          <a:lstStyle/>
          <a:p>
            <a:fld id="{C00ECB7E-5405-F54F-9A53-EB38FDB92117}" type="datetimeFigureOut">
              <a:rPr lang="en-US" smtClean="0"/>
              <a:pPr/>
              <a:t>10/5/2020</a:t>
            </a:fld>
            <a:endParaRPr lang="en-US"/>
          </a:p>
        </p:txBody>
      </p:sp>
      <p:sp>
        <p:nvSpPr>
          <p:cNvPr id="6" name="Footer Placeholder 5">
            <a:extLst>
              <a:ext uri="{FF2B5EF4-FFF2-40B4-BE49-F238E27FC236}">
                <a16:creationId xmlns:a16="http://schemas.microsoft.com/office/drawing/2014/main" xmlns="" id="{0BC6B6CF-B09A-C94B-894F-F1FB5292EF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67CFA66-823A-1447-AFCA-CE4CC5E30D13}"/>
              </a:ext>
            </a:extLst>
          </p:cNvPr>
          <p:cNvSpPr>
            <a:spLocks noGrp="1"/>
          </p:cNvSpPr>
          <p:nvPr>
            <p:ph type="sldNum" sz="quarter" idx="12"/>
          </p:nvPr>
        </p:nvSpPr>
        <p:spPr/>
        <p:txBody>
          <a:bodyPr/>
          <a:lstStyle/>
          <a:p>
            <a:fld id="{8A7934FC-28AC-0A4C-8269-86B2A311F2A8}" type="slidenum">
              <a:rPr lang="en-US" smtClean="0"/>
              <a:pPr/>
              <a:t>‹#›</a:t>
            </a:fld>
            <a:endParaRPr lang="en-US"/>
          </a:p>
        </p:txBody>
      </p:sp>
    </p:spTree>
    <p:extLst>
      <p:ext uri="{BB962C8B-B14F-4D97-AF65-F5344CB8AC3E}">
        <p14:creationId xmlns:p14="http://schemas.microsoft.com/office/powerpoint/2010/main" xmlns="" val="1229278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E9C9CC-6805-7847-8CAE-EF64F51A44F7}"/>
              </a:ext>
            </a:extLst>
          </p:cNvPr>
          <p:cNvSpPr>
            <a:spLocks noGrp="1"/>
          </p:cNvSpPr>
          <p:nvPr>
            <p:ph type="title"/>
          </p:nvPr>
        </p:nvSpPr>
        <p:spPr>
          <a:xfrm>
            <a:off x="629842" y="457200"/>
            <a:ext cx="2949178" cy="1600200"/>
          </a:xfrm>
        </p:spPr>
        <p:txBody>
          <a:bodyPr anchor="b"/>
          <a:lstStyle>
            <a:lvl1pPr>
              <a:defRPr sz="2600"/>
            </a:lvl1pPr>
          </a:lstStyle>
          <a:p>
            <a:r>
              <a:rPr lang="en-US"/>
              <a:t>Click to edit Master title style</a:t>
            </a:r>
          </a:p>
        </p:txBody>
      </p:sp>
      <p:sp>
        <p:nvSpPr>
          <p:cNvPr id="3" name="Picture Placeholder 2">
            <a:extLst>
              <a:ext uri="{FF2B5EF4-FFF2-40B4-BE49-F238E27FC236}">
                <a16:creationId xmlns:a16="http://schemas.microsoft.com/office/drawing/2014/main" xmlns="" id="{1ED46F50-6D72-2844-8B23-8B4869C89EFA}"/>
              </a:ext>
            </a:extLst>
          </p:cNvPr>
          <p:cNvSpPr>
            <a:spLocks noGrp="1"/>
          </p:cNvSpPr>
          <p:nvPr>
            <p:ph type="pic" idx="1"/>
          </p:nvPr>
        </p:nvSpPr>
        <p:spPr>
          <a:xfrm>
            <a:off x="3887391" y="987426"/>
            <a:ext cx="4629150" cy="4873625"/>
          </a:xfrm>
        </p:spPr>
        <p:txBody>
          <a:bodyPr/>
          <a:lstStyle>
            <a:lvl1pPr marL="0" indent="0">
              <a:buNone/>
              <a:defRPr sz="2600"/>
            </a:lvl1pPr>
            <a:lvl2pPr marL="375041" indent="0">
              <a:buNone/>
              <a:defRPr sz="2300"/>
            </a:lvl2pPr>
            <a:lvl3pPr marL="750082" indent="0">
              <a:buNone/>
              <a:defRPr sz="2000"/>
            </a:lvl3pPr>
            <a:lvl4pPr marL="1125123" indent="0">
              <a:buNone/>
              <a:defRPr sz="1600"/>
            </a:lvl4pPr>
            <a:lvl5pPr marL="1500165" indent="0">
              <a:buNone/>
              <a:defRPr sz="1600"/>
            </a:lvl5pPr>
            <a:lvl6pPr marL="1875206" indent="0">
              <a:buNone/>
              <a:defRPr sz="1600"/>
            </a:lvl6pPr>
            <a:lvl7pPr marL="2250247" indent="0">
              <a:buNone/>
              <a:defRPr sz="1600"/>
            </a:lvl7pPr>
            <a:lvl8pPr marL="2625288" indent="0">
              <a:buNone/>
              <a:defRPr sz="1600"/>
            </a:lvl8pPr>
            <a:lvl9pPr marL="3000329" indent="0">
              <a:buNone/>
              <a:defRPr sz="1600"/>
            </a:lvl9pPr>
          </a:lstStyle>
          <a:p>
            <a:endParaRPr lang="en-US"/>
          </a:p>
        </p:txBody>
      </p:sp>
      <p:sp>
        <p:nvSpPr>
          <p:cNvPr id="4" name="Text Placeholder 3">
            <a:extLst>
              <a:ext uri="{FF2B5EF4-FFF2-40B4-BE49-F238E27FC236}">
                <a16:creationId xmlns:a16="http://schemas.microsoft.com/office/drawing/2014/main" xmlns="" id="{551603F8-C4A6-2F47-8540-D2D8BA3C6960}"/>
              </a:ext>
            </a:extLst>
          </p:cNvPr>
          <p:cNvSpPr>
            <a:spLocks noGrp="1"/>
          </p:cNvSpPr>
          <p:nvPr>
            <p:ph type="body" sz="half" idx="2"/>
          </p:nvPr>
        </p:nvSpPr>
        <p:spPr>
          <a:xfrm>
            <a:off x="629842" y="2057400"/>
            <a:ext cx="2949178" cy="3811588"/>
          </a:xfrm>
        </p:spPr>
        <p:txBody>
          <a:bodyPr/>
          <a:lstStyle>
            <a:lvl1pPr marL="0" indent="0">
              <a:buNone/>
              <a:defRPr sz="1300"/>
            </a:lvl1pPr>
            <a:lvl2pPr marL="375041" indent="0">
              <a:buNone/>
              <a:defRPr sz="1100"/>
            </a:lvl2pPr>
            <a:lvl3pPr marL="750082" indent="0">
              <a:buNone/>
              <a:defRPr sz="1000"/>
            </a:lvl3pPr>
            <a:lvl4pPr marL="1125123" indent="0">
              <a:buNone/>
              <a:defRPr sz="800"/>
            </a:lvl4pPr>
            <a:lvl5pPr marL="1500165" indent="0">
              <a:buNone/>
              <a:defRPr sz="800"/>
            </a:lvl5pPr>
            <a:lvl6pPr marL="1875206" indent="0">
              <a:buNone/>
              <a:defRPr sz="800"/>
            </a:lvl6pPr>
            <a:lvl7pPr marL="2250247" indent="0">
              <a:buNone/>
              <a:defRPr sz="800"/>
            </a:lvl7pPr>
            <a:lvl8pPr marL="2625288" indent="0">
              <a:buNone/>
              <a:defRPr sz="800"/>
            </a:lvl8pPr>
            <a:lvl9pPr marL="3000329" indent="0">
              <a:buNone/>
              <a:defRPr sz="800"/>
            </a:lvl9pPr>
          </a:lstStyle>
          <a:p>
            <a:pPr lvl="0"/>
            <a:r>
              <a:rPr lang="en-US"/>
              <a:t>Edit Master text styles</a:t>
            </a:r>
          </a:p>
        </p:txBody>
      </p:sp>
      <p:sp>
        <p:nvSpPr>
          <p:cNvPr id="5" name="Date Placeholder 4">
            <a:extLst>
              <a:ext uri="{FF2B5EF4-FFF2-40B4-BE49-F238E27FC236}">
                <a16:creationId xmlns:a16="http://schemas.microsoft.com/office/drawing/2014/main" xmlns="" id="{69805F00-6E45-3347-98C6-5EF4622C715B}"/>
              </a:ext>
            </a:extLst>
          </p:cNvPr>
          <p:cNvSpPr>
            <a:spLocks noGrp="1"/>
          </p:cNvSpPr>
          <p:nvPr>
            <p:ph type="dt" sz="half" idx="10"/>
          </p:nvPr>
        </p:nvSpPr>
        <p:spPr/>
        <p:txBody>
          <a:bodyPr/>
          <a:lstStyle/>
          <a:p>
            <a:fld id="{C00ECB7E-5405-F54F-9A53-EB38FDB92117}" type="datetimeFigureOut">
              <a:rPr lang="en-US" smtClean="0"/>
              <a:pPr/>
              <a:t>10/5/2020</a:t>
            </a:fld>
            <a:endParaRPr lang="en-US"/>
          </a:p>
        </p:txBody>
      </p:sp>
      <p:sp>
        <p:nvSpPr>
          <p:cNvPr id="6" name="Footer Placeholder 5">
            <a:extLst>
              <a:ext uri="{FF2B5EF4-FFF2-40B4-BE49-F238E27FC236}">
                <a16:creationId xmlns:a16="http://schemas.microsoft.com/office/drawing/2014/main" xmlns="" id="{E259AA49-46E0-BD4B-ACDF-E59A580DBF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987103F-D789-524B-AF52-AF86FFF77186}"/>
              </a:ext>
            </a:extLst>
          </p:cNvPr>
          <p:cNvSpPr>
            <a:spLocks noGrp="1"/>
          </p:cNvSpPr>
          <p:nvPr>
            <p:ph type="sldNum" sz="quarter" idx="12"/>
          </p:nvPr>
        </p:nvSpPr>
        <p:spPr/>
        <p:txBody>
          <a:bodyPr/>
          <a:lstStyle/>
          <a:p>
            <a:fld id="{8A7934FC-28AC-0A4C-8269-86B2A311F2A8}" type="slidenum">
              <a:rPr lang="en-US" smtClean="0"/>
              <a:pPr/>
              <a:t>‹#›</a:t>
            </a:fld>
            <a:endParaRPr lang="en-US"/>
          </a:p>
        </p:txBody>
      </p:sp>
    </p:spTree>
    <p:extLst>
      <p:ext uri="{BB962C8B-B14F-4D97-AF65-F5344CB8AC3E}">
        <p14:creationId xmlns:p14="http://schemas.microsoft.com/office/powerpoint/2010/main" xmlns="" val="2219114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C3C7AC8-A5F0-9E4F-8E55-A1B25C1E2115}"/>
              </a:ext>
            </a:extLst>
          </p:cNvPr>
          <p:cNvSpPr>
            <a:spLocks noGrp="1"/>
          </p:cNvSpPr>
          <p:nvPr>
            <p:ph type="title"/>
          </p:nvPr>
        </p:nvSpPr>
        <p:spPr>
          <a:xfrm>
            <a:off x="628650" y="365125"/>
            <a:ext cx="7886700" cy="1325563"/>
          </a:xfrm>
          <a:prstGeom prst="rect">
            <a:avLst/>
          </a:prstGeom>
        </p:spPr>
        <p:txBody>
          <a:bodyPr vert="horz" lIns="75008" tIns="37504" rIns="75008" bIns="37504"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FE3F3F0-B69E-1543-AA4F-6BBDE6574F5B}"/>
              </a:ext>
            </a:extLst>
          </p:cNvPr>
          <p:cNvSpPr>
            <a:spLocks noGrp="1"/>
          </p:cNvSpPr>
          <p:nvPr>
            <p:ph type="body" idx="1"/>
          </p:nvPr>
        </p:nvSpPr>
        <p:spPr>
          <a:xfrm>
            <a:off x="628650" y="1825625"/>
            <a:ext cx="7886700" cy="4351338"/>
          </a:xfrm>
          <a:prstGeom prst="rect">
            <a:avLst/>
          </a:prstGeom>
        </p:spPr>
        <p:txBody>
          <a:bodyPr vert="horz" lIns="75008" tIns="37504" rIns="75008" bIns="37504"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1369DED-EBF9-5A44-99A1-C40942AFFF43}"/>
              </a:ext>
            </a:extLst>
          </p:cNvPr>
          <p:cNvSpPr>
            <a:spLocks noGrp="1"/>
          </p:cNvSpPr>
          <p:nvPr>
            <p:ph type="dt" sz="half" idx="2"/>
          </p:nvPr>
        </p:nvSpPr>
        <p:spPr>
          <a:xfrm>
            <a:off x="628650" y="6356351"/>
            <a:ext cx="2057400" cy="365125"/>
          </a:xfrm>
          <a:prstGeom prst="rect">
            <a:avLst/>
          </a:prstGeom>
        </p:spPr>
        <p:txBody>
          <a:bodyPr vert="horz" lIns="75008" tIns="37504" rIns="75008" bIns="37504" rtlCol="0" anchor="ctr"/>
          <a:lstStyle>
            <a:lvl1pPr algn="l">
              <a:defRPr sz="1000">
                <a:solidFill>
                  <a:schemeClr val="tx1">
                    <a:tint val="75000"/>
                  </a:schemeClr>
                </a:solidFill>
              </a:defRPr>
            </a:lvl1pPr>
          </a:lstStyle>
          <a:p>
            <a:fld id="{C00ECB7E-5405-F54F-9A53-EB38FDB92117}" type="datetimeFigureOut">
              <a:rPr lang="en-US" smtClean="0"/>
              <a:pPr/>
              <a:t>10/5/2020</a:t>
            </a:fld>
            <a:endParaRPr lang="en-US"/>
          </a:p>
        </p:txBody>
      </p:sp>
      <p:sp>
        <p:nvSpPr>
          <p:cNvPr id="5" name="Footer Placeholder 4">
            <a:extLst>
              <a:ext uri="{FF2B5EF4-FFF2-40B4-BE49-F238E27FC236}">
                <a16:creationId xmlns:a16="http://schemas.microsoft.com/office/drawing/2014/main" xmlns="" id="{39D8AAB0-3F8A-9844-8CDA-A3B3B84CDCDB}"/>
              </a:ext>
            </a:extLst>
          </p:cNvPr>
          <p:cNvSpPr>
            <a:spLocks noGrp="1"/>
          </p:cNvSpPr>
          <p:nvPr>
            <p:ph type="ftr" sz="quarter" idx="3"/>
          </p:nvPr>
        </p:nvSpPr>
        <p:spPr>
          <a:xfrm>
            <a:off x="3028950" y="6356351"/>
            <a:ext cx="3086100" cy="365125"/>
          </a:xfrm>
          <a:prstGeom prst="rect">
            <a:avLst/>
          </a:prstGeom>
        </p:spPr>
        <p:txBody>
          <a:bodyPr vert="horz" lIns="75008" tIns="37504" rIns="75008" bIns="37504" rtlCol="0" anchor="ctr"/>
          <a:lstStyle>
            <a:lvl1pPr algn="ctr">
              <a:defRPr sz="10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B7207E2E-164D-A64E-A78E-0069A8FDD0BA}"/>
              </a:ext>
            </a:extLst>
          </p:cNvPr>
          <p:cNvSpPr>
            <a:spLocks noGrp="1"/>
          </p:cNvSpPr>
          <p:nvPr>
            <p:ph type="sldNum" sz="quarter" idx="4"/>
          </p:nvPr>
        </p:nvSpPr>
        <p:spPr>
          <a:xfrm>
            <a:off x="6457950" y="6356351"/>
            <a:ext cx="2057400" cy="365125"/>
          </a:xfrm>
          <a:prstGeom prst="rect">
            <a:avLst/>
          </a:prstGeom>
        </p:spPr>
        <p:txBody>
          <a:bodyPr vert="horz" lIns="75008" tIns="37504" rIns="75008" bIns="37504" rtlCol="0" anchor="ctr"/>
          <a:lstStyle>
            <a:lvl1pPr algn="r">
              <a:defRPr sz="1000">
                <a:solidFill>
                  <a:schemeClr val="tx1">
                    <a:tint val="75000"/>
                  </a:schemeClr>
                </a:solidFill>
              </a:defRPr>
            </a:lvl1pPr>
          </a:lstStyle>
          <a:p>
            <a:fld id="{8A7934FC-28AC-0A4C-8269-86B2A311F2A8}" type="slidenum">
              <a:rPr lang="en-US" smtClean="0"/>
              <a:pPr/>
              <a:t>‹#›</a:t>
            </a:fld>
            <a:endParaRPr lang="en-US"/>
          </a:p>
        </p:txBody>
      </p:sp>
    </p:spTree>
    <p:extLst>
      <p:ext uri="{BB962C8B-B14F-4D97-AF65-F5344CB8AC3E}">
        <p14:creationId xmlns:p14="http://schemas.microsoft.com/office/powerpoint/2010/main" xmlns="" val="3041050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50082"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187521" indent="-187521" algn="l" defTabSz="750082" rtl="0" eaLnBrk="1" latinLnBrk="0" hangingPunct="1">
        <a:lnSpc>
          <a:spcPct val="90000"/>
        </a:lnSpc>
        <a:spcBef>
          <a:spcPts val="820"/>
        </a:spcBef>
        <a:buFont typeface="Arial" panose="020B0604020202020204" pitchFamily="34" charset="0"/>
        <a:buChar char="•"/>
        <a:defRPr sz="2300" kern="1200">
          <a:solidFill>
            <a:schemeClr val="tx1"/>
          </a:solidFill>
          <a:latin typeface="+mn-lt"/>
          <a:ea typeface="+mn-ea"/>
          <a:cs typeface="+mn-cs"/>
        </a:defRPr>
      </a:lvl1pPr>
      <a:lvl2pPr marL="562562" indent="-187521" algn="l" defTabSz="750082" rtl="0" eaLnBrk="1" latinLnBrk="0" hangingPunct="1">
        <a:lnSpc>
          <a:spcPct val="90000"/>
        </a:lnSpc>
        <a:spcBef>
          <a:spcPts val="410"/>
        </a:spcBef>
        <a:buFont typeface="Arial" panose="020B0604020202020204" pitchFamily="34" charset="0"/>
        <a:buChar char="•"/>
        <a:defRPr sz="2000" kern="1200">
          <a:solidFill>
            <a:schemeClr val="tx1"/>
          </a:solidFill>
          <a:latin typeface="+mn-lt"/>
          <a:ea typeface="+mn-ea"/>
          <a:cs typeface="+mn-cs"/>
        </a:defRPr>
      </a:lvl2pPr>
      <a:lvl3pPr marL="937603" indent="-187521" algn="l" defTabSz="750082" rtl="0" eaLnBrk="1" latinLnBrk="0" hangingPunct="1">
        <a:lnSpc>
          <a:spcPct val="90000"/>
        </a:lnSpc>
        <a:spcBef>
          <a:spcPts val="410"/>
        </a:spcBef>
        <a:buFont typeface="Arial" panose="020B0604020202020204" pitchFamily="34" charset="0"/>
        <a:buChar char="•"/>
        <a:defRPr sz="1600" kern="1200">
          <a:solidFill>
            <a:schemeClr val="tx1"/>
          </a:solidFill>
          <a:latin typeface="+mn-lt"/>
          <a:ea typeface="+mn-ea"/>
          <a:cs typeface="+mn-cs"/>
        </a:defRPr>
      </a:lvl3pPr>
      <a:lvl4pPr marL="1312644" indent="-187521" algn="l" defTabSz="750082" rtl="0" eaLnBrk="1" latinLnBrk="0" hangingPunct="1">
        <a:lnSpc>
          <a:spcPct val="90000"/>
        </a:lnSpc>
        <a:spcBef>
          <a:spcPts val="410"/>
        </a:spcBef>
        <a:buFont typeface="Arial" panose="020B0604020202020204" pitchFamily="34" charset="0"/>
        <a:buChar char="•"/>
        <a:defRPr sz="1500" kern="1200">
          <a:solidFill>
            <a:schemeClr val="tx1"/>
          </a:solidFill>
          <a:latin typeface="+mn-lt"/>
          <a:ea typeface="+mn-ea"/>
          <a:cs typeface="+mn-cs"/>
        </a:defRPr>
      </a:lvl4pPr>
      <a:lvl5pPr marL="1687685" indent="-187521" algn="l" defTabSz="750082" rtl="0" eaLnBrk="1" latinLnBrk="0" hangingPunct="1">
        <a:lnSpc>
          <a:spcPct val="90000"/>
        </a:lnSpc>
        <a:spcBef>
          <a:spcPts val="410"/>
        </a:spcBef>
        <a:buFont typeface="Arial" panose="020B0604020202020204" pitchFamily="34" charset="0"/>
        <a:buChar char="•"/>
        <a:defRPr sz="1500" kern="1200">
          <a:solidFill>
            <a:schemeClr val="tx1"/>
          </a:solidFill>
          <a:latin typeface="+mn-lt"/>
          <a:ea typeface="+mn-ea"/>
          <a:cs typeface="+mn-cs"/>
        </a:defRPr>
      </a:lvl5pPr>
      <a:lvl6pPr marL="2062726" indent="-187521" algn="l" defTabSz="750082" rtl="0" eaLnBrk="1" latinLnBrk="0" hangingPunct="1">
        <a:lnSpc>
          <a:spcPct val="90000"/>
        </a:lnSpc>
        <a:spcBef>
          <a:spcPts val="410"/>
        </a:spcBef>
        <a:buFont typeface="Arial" panose="020B0604020202020204" pitchFamily="34" charset="0"/>
        <a:buChar char="•"/>
        <a:defRPr sz="1500" kern="1200">
          <a:solidFill>
            <a:schemeClr val="tx1"/>
          </a:solidFill>
          <a:latin typeface="+mn-lt"/>
          <a:ea typeface="+mn-ea"/>
          <a:cs typeface="+mn-cs"/>
        </a:defRPr>
      </a:lvl6pPr>
      <a:lvl7pPr marL="2437768" indent="-187521" algn="l" defTabSz="750082" rtl="0" eaLnBrk="1" latinLnBrk="0" hangingPunct="1">
        <a:lnSpc>
          <a:spcPct val="90000"/>
        </a:lnSpc>
        <a:spcBef>
          <a:spcPts val="410"/>
        </a:spcBef>
        <a:buFont typeface="Arial" panose="020B0604020202020204" pitchFamily="34" charset="0"/>
        <a:buChar char="•"/>
        <a:defRPr sz="1500" kern="1200">
          <a:solidFill>
            <a:schemeClr val="tx1"/>
          </a:solidFill>
          <a:latin typeface="+mn-lt"/>
          <a:ea typeface="+mn-ea"/>
          <a:cs typeface="+mn-cs"/>
        </a:defRPr>
      </a:lvl7pPr>
      <a:lvl8pPr marL="2812809" indent="-187521" algn="l" defTabSz="750082" rtl="0" eaLnBrk="1" latinLnBrk="0" hangingPunct="1">
        <a:lnSpc>
          <a:spcPct val="90000"/>
        </a:lnSpc>
        <a:spcBef>
          <a:spcPts val="410"/>
        </a:spcBef>
        <a:buFont typeface="Arial" panose="020B0604020202020204" pitchFamily="34" charset="0"/>
        <a:buChar char="•"/>
        <a:defRPr sz="1500" kern="1200">
          <a:solidFill>
            <a:schemeClr val="tx1"/>
          </a:solidFill>
          <a:latin typeface="+mn-lt"/>
          <a:ea typeface="+mn-ea"/>
          <a:cs typeface="+mn-cs"/>
        </a:defRPr>
      </a:lvl8pPr>
      <a:lvl9pPr marL="3187850" indent="-187521" algn="l" defTabSz="750082" rtl="0" eaLnBrk="1" latinLnBrk="0" hangingPunct="1">
        <a:lnSpc>
          <a:spcPct val="90000"/>
        </a:lnSpc>
        <a:spcBef>
          <a:spcPts val="41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50082" rtl="0" eaLnBrk="1" latinLnBrk="0" hangingPunct="1">
        <a:defRPr sz="1500" kern="1200">
          <a:solidFill>
            <a:schemeClr val="tx1"/>
          </a:solidFill>
          <a:latin typeface="+mn-lt"/>
          <a:ea typeface="+mn-ea"/>
          <a:cs typeface="+mn-cs"/>
        </a:defRPr>
      </a:lvl1pPr>
      <a:lvl2pPr marL="375041" algn="l" defTabSz="750082" rtl="0" eaLnBrk="1" latinLnBrk="0" hangingPunct="1">
        <a:defRPr sz="1500" kern="1200">
          <a:solidFill>
            <a:schemeClr val="tx1"/>
          </a:solidFill>
          <a:latin typeface="+mn-lt"/>
          <a:ea typeface="+mn-ea"/>
          <a:cs typeface="+mn-cs"/>
        </a:defRPr>
      </a:lvl2pPr>
      <a:lvl3pPr marL="750082" algn="l" defTabSz="750082" rtl="0" eaLnBrk="1" latinLnBrk="0" hangingPunct="1">
        <a:defRPr sz="1500" kern="1200">
          <a:solidFill>
            <a:schemeClr val="tx1"/>
          </a:solidFill>
          <a:latin typeface="+mn-lt"/>
          <a:ea typeface="+mn-ea"/>
          <a:cs typeface="+mn-cs"/>
        </a:defRPr>
      </a:lvl3pPr>
      <a:lvl4pPr marL="1125123" algn="l" defTabSz="750082" rtl="0" eaLnBrk="1" latinLnBrk="0" hangingPunct="1">
        <a:defRPr sz="1500" kern="1200">
          <a:solidFill>
            <a:schemeClr val="tx1"/>
          </a:solidFill>
          <a:latin typeface="+mn-lt"/>
          <a:ea typeface="+mn-ea"/>
          <a:cs typeface="+mn-cs"/>
        </a:defRPr>
      </a:lvl4pPr>
      <a:lvl5pPr marL="1500165" algn="l" defTabSz="750082" rtl="0" eaLnBrk="1" latinLnBrk="0" hangingPunct="1">
        <a:defRPr sz="1500" kern="1200">
          <a:solidFill>
            <a:schemeClr val="tx1"/>
          </a:solidFill>
          <a:latin typeface="+mn-lt"/>
          <a:ea typeface="+mn-ea"/>
          <a:cs typeface="+mn-cs"/>
        </a:defRPr>
      </a:lvl5pPr>
      <a:lvl6pPr marL="1875206" algn="l" defTabSz="750082" rtl="0" eaLnBrk="1" latinLnBrk="0" hangingPunct="1">
        <a:defRPr sz="1500" kern="1200">
          <a:solidFill>
            <a:schemeClr val="tx1"/>
          </a:solidFill>
          <a:latin typeface="+mn-lt"/>
          <a:ea typeface="+mn-ea"/>
          <a:cs typeface="+mn-cs"/>
        </a:defRPr>
      </a:lvl6pPr>
      <a:lvl7pPr marL="2250247" algn="l" defTabSz="750082" rtl="0" eaLnBrk="1" latinLnBrk="0" hangingPunct="1">
        <a:defRPr sz="1500" kern="1200">
          <a:solidFill>
            <a:schemeClr val="tx1"/>
          </a:solidFill>
          <a:latin typeface="+mn-lt"/>
          <a:ea typeface="+mn-ea"/>
          <a:cs typeface="+mn-cs"/>
        </a:defRPr>
      </a:lvl7pPr>
      <a:lvl8pPr marL="2625288" algn="l" defTabSz="750082" rtl="0" eaLnBrk="1" latinLnBrk="0" hangingPunct="1">
        <a:defRPr sz="1500" kern="1200">
          <a:solidFill>
            <a:schemeClr val="tx1"/>
          </a:solidFill>
          <a:latin typeface="+mn-lt"/>
          <a:ea typeface="+mn-ea"/>
          <a:cs typeface="+mn-cs"/>
        </a:defRPr>
      </a:lvl8pPr>
      <a:lvl9pPr marL="3000329" algn="l" defTabSz="75008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7353D66-59C7-8A48-95DA-39797116D7F9}"/>
              </a:ext>
            </a:extLst>
          </p:cNvPr>
          <p:cNvPicPr>
            <a:picLocks noChangeAspect="1"/>
          </p:cNvPicPr>
          <p:nvPr/>
        </p:nvPicPr>
        <p:blipFill>
          <a:blip r:embed="rId2"/>
          <a:stretch>
            <a:fillRect/>
          </a:stretch>
        </p:blipFill>
        <p:spPr>
          <a:xfrm>
            <a:off x="0" y="0"/>
            <a:ext cx="9365906" cy="6858000"/>
          </a:xfrm>
          <a:prstGeom prst="rect">
            <a:avLst/>
          </a:prstGeom>
        </p:spPr>
      </p:pic>
      <p:pic>
        <p:nvPicPr>
          <p:cNvPr id="6" name="Google Shape;76;p14">
            <a:extLst>
              <a:ext uri="{FF2B5EF4-FFF2-40B4-BE49-F238E27FC236}">
                <a16:creationId xmlns:a16="http://schemas.microsoft.com/office/drawing/2014/main" xmlns="" id="{AB535E1D-CF1C-9545-8DFC-675361453B2A}"/>
              </a:ext>
            </a:extLst>
          </p:cNvPr>
          <p:cNvPicPr preferRelativeResize="0"/>
          <p:nvPr/>
        </p:nvPicPr>
        <p:blipFill>
          <a:blip r:embed="rId3">
            <a:alphaModFix/>
          </a:blip>
          <a:stretch>
            <a:fillRect/>
          </a:stretch>
        </p:blipFill>
        <p:spPr>
          <a:xfrm rot="21150222">
            <a:off x="775050" y="353400"/>
            <a:ext cx="762195" cy="1288917"/>
          </a:xfrm>
          <a:prstGeom prst="rect">
            <a:avLst/>
          </a:prstGeom>
          <a:noFill/>
          <a:ln>
            <a:noFill/>
          </a:ln>
        </p:spPr>
      </p:pic>
      <p:sp>
        <p:nvSpPr>
          <p:cNvPr id="7" name="Google Shape;77;p14">
            <a:extLst>
              <a:ext uri="{FF2B5EF4-FFF2-40B4-BE49-F238E27FC236}">
                <a16:creationId xmlns:a16="http://schemas.microsoft.com/office/drawing/2014/main" xmlns="" id="{A1129F1B-41F2-BC42-BC2C-9994C0C47991}"/>
              </a:ext>
            </a:extLst>
          </p:cNvPr>
          <p:cNvSpPr txBox="1"/>
          <p:nvPr/>
        </p:nvSpPr>
        <p:spPr>
          <a:xfrm>
            <a:off x="342229" y="2545129"/>
            <a:ext cx="2872379" cy="791610"/>
          </a:xfrm>
          <a:prstGeom prst="rect">
            <a:avLst/>
          </a:prstGeom>
          <a:noFill/>
          <a:ln>
            <a:noFill/>
          </a:ln>
        </p:spPr>
        <p:txBody>
          <a:bodyPr spcFirstLastPara="1" wrap="square" lIns="74996" tIns="74996" rIns="74996" bIns="74996" anchor="t" anchorCtr="0">
            <a:noAutofit/>
          </a:bodyPr>
          <a:lstStyle/>
          <a:p>
            <a:pPr algn="ctr"/>
            <a:r>
              <a:rPr lang="en" sz="600" b="1" u="sng" dirty="0">
                <a:solidFill>
                  <a:srgbClr val="073763"/>
                </a:solidFill>
              </a:rPr>
              <a:t>Our Mission Statement</a:t>
            </a:r>
            <a:endParaRPr sz="600" b="1" u="sng" dirty="0">
              <a:solidFill>
                <a:srgbClr val="073763"/>
              </a:solidFill>
            </a:endParaRPr>
          </a:p>
          <a:p>
            <a:pPr algn="ctr">
              <a:lnSpc>
                <a:spcPct val="115000"/>
              </a:lnSpc>
              <a:buClr>
                <a:schemeClr val="dk1"/>
              </a:buClr>
              <a:buSzPts val="1100"/>
            </a:pPr>
            <a:r>
              <a:rPr lang="en" sz="500" b="1" dirty="0">
                <a:solidFill>
                  <a:schemeClr val="dk1"/>
                </a:solidFill>
              </a:rPr>
              <a:t>BridgePrep Academy believes every child learns best in a safe, nurturing and stimulating environment where high academic expectations, self-esteem, good character and an appreciation for the arts are promoted. BridgePrep Academy’s mission is to provide a challenging academic curriculum that will encompass an enriched Spanish language program, technology and experiences that will enable students to develop in all areas. BridgePrep Academy’s goal is to educate well rounded individuals and enable students to reach their maximum potential.</a:t>
            </a:r>
            <a:endParaRPr sz="500" b="1" dirty="0">
              <a:solidFill>
                <a:schemeClr val="dk1"/>
              </a:solidFill>
            </a:endParaRPr>
          </a:p>
          <a:p>
            <a:endParaRPr sz="600" dirty="0"/>
          </a:p>
        </p:txBody>
      </p:sp>
      <p:sp>
        <p:nvSpPr>
          <p:cNvPr id="8" name="Google Shape;78;p14">
            <a:extLst>
              <a:ext uri="{FF2B5EF4-FFF2-40B4-BE49-F238E27FC236}">
                <a16:creationId xmlns:a16="http://schemas.microsoft.com/office/drawing/2014/main" xmlns="" id="{BF916BF7-96BE-CB49-A7C2-91246E00F365}"/>
              </a:ext>
            </a:extLst>
          </p:cNvPr>
          <p:cNvSpPr txBox="1"/>
          <p:nvPr/>
        </p:nvSpPr>
        <p:spPr>
          <a:xfrm>
            <a:off x="3214607" y="2655428"/>
            <a:ext cx="1971453" cy="721170"/>
          </a:xfrm>
          <a:prstGeom prst="rect">
            <a:avLst/>
          </a:prstGeom>
          <a:solidFill>
            <a:srgbClr val="073763"/>
          </a:solidFill>
          <a:ln>
            <a:noFill/>
          </a:ln>
        </p:spPr>
        <p:txBody>
          <a:bodyPr spcFirstLastPara="1" wrap="square" lIns="74996" tIns="74996" rIns="74996" bIns="74996" anchor="ctr" anchorCtr="0">
            <a:noAutofit/>
          </a:bodyPr>
          <a:lstStyle/>
          <a:p>
            <a:pPr algn="ctr">
              <a:lnSpc>
                <a:spcPct val="80000"/>
              </a:lnSpc>
            </a:pPr>
            <a:r>
              <a:rPr lang="en" sz="800" b="1" dirty="0">
                <a:solidFill>
                  <a:srgbClr val="FFFFFF"/>
                </a:solidFill>
                <a:latin typeface="Quicksand"/>
                <a:ea typeface="Quicksand"/>
                <a:cs typeface="Quicksand"/>
                <a:sym typeface="Quicksand"/>
              </a:rPr>
              <a:t>BridgePrep Academy </a:t>
            </a:r>
            <a:endParaRPr sz="800" b="1" dirty="0">
              <a:solidFill>
                <a:srgbClr val="FFFFFF"/>
              </a:solidFill>
              <a:latin typeface="Quicksand"/>
              <a:ea typeface="Quicksand"/>
              <a:cs typeface="Quicksand"/>
              <a:sym typeface="Quicksand"/>
            </a:endParaRPr>
          </a:p>
          <a:p>
            <a:pPr algn="ctr">
              <a:lnSpc>
                <a:spcPct val="80000"/>
              </a:lnSpc>
            </a:pPr>
            <a:r>
              <a:rPr lang="en-US" sz="800" b="1" dirty="0">
                <a:solidFill>
                  <a:srgbClr val="FFFFFF"/>
                </a:solidFill>
                <a:latin typeface="Quicksand"/>
                <a:ea typeface="Quicksand"/>
                <a:cs typeface="Quicksand"/>
                <a:sym typeface="Quicksand"/>
              </a:rPr>
              <a:t>of </a:t>
            </a:r>
            <a:r>
              <a:rPr lang="en-US" sz="800" b="1" dirty="0" smtClean="0">
                <a:solidFill>
                  <a:srgbClr val="FFFFFF"/>
                </a:solidFill>
                <a:latin typeface="Quicksand"/>
                <a:ea typeface="Quicksand"/>
                <a:cs typeface="Quicksand"/>
                <a:sym typeface="Quicksand"/>
              </a:rPr>
              <a:t>Hollywood Hills</a:t>
            </a:r>
            <a:endParaRPr lang="en-US" sz="800" b="1" dirty="0">
              <a:solidFill>
                <a:srgbClr val="FFFFFF"/>
              </a:solidFill>
              <a:latin typeface="Quicksand"/>
              <a:ea typeface="Quicksand"/>
              <a:cs typeface="Quicksand"/>
              <a:sym typeface="Quicksand"/>
            </a:endParaRPr>
          </a:p>
          <a:p>
            <a:pPr algn="ctr">
              <a:lnSpc>
                <a:spcPct val="80000"/>
              </a:lnSpc>
            </a:pPr>
            <a:r>
              <a:rPr lang="en-US" sz="800" b="1" dirty="0" smtClean="0">
                <a:solidFill>
                  <a:srgbClr val="FFFFFF"/>
                </a:solidFill>
                <a:latin typeface="Quicksand"/>
                <a:ea typeface="Quicksand"/>
                <a:cs typeface="Quicksand"/>
                <a:sym typeface="Quicksand"/>
              </a:rPr>
              <a:t>1400 N. 46</a:t>
            </a:r>
            <a:r>
              <a:rPr lang="en-US" sz="800" b="1" baseline="30000" dirty="0" smtClean="0">
                <a:solidFill>
                  <a:srgbClr val="FFFFFF"/>
                </a:solidFill>
                <a:latin typeface="Quicksand"/>
                <a:ea typeface="Quicksand"/>
                <a:cs typeface="Quicksand"/>
                <a:sym typeface="Quicksand"/>
              </a:rPr>
              <a:t>th</a:t>
            </a:r>
            <a:r>
              <a:rPr lang="en-US" sz="800" b="1" dirty="0" smtClean="0">
                <a:solidFill>
                  <a:srgbClr val="FFFFFF"/>
                </a:solidFill>
                <a:latin typeface="Quicksand"/>
                <a:ea typeface="Quicksand"/>
                <a:cs typeface="Quicksand"/>
                <a:sym typeface="Quicksand"/>
              </a:rPr>
              <a:t> Ave</a:t>
            </a:r>
            <a:endParaRPr lang="en-US" sz="800" b="1" dirty="0">
              <a:solidFill>
                <a:srgbClr val="FFFFFF"/>
              </a:solidFill>
              <a:latin typeface="Quicksand"/>
              <a:ea typeface="Quicksand"/>
              <a:cs typeface="Quicksand"/>
              <a:sym typeface="Quicksand"/>
            </a:endParaRPr>
          </a:p>
          <a:p>
            <a:pPr algn="ctr">
              <a:lnSpc>
                <a:spcPct val="80000"/>
              </a:lnSpc>
            </a:pPr>
            <a:r>
              <a:rPr lang="en-US" sz="800" b="1" dirty="0" smtClean="0">
                <a:solidFill>
                  <a:srgbClr val="FFFFFF"/>
                </a:solidFill>
                <a:latin typeface="Quicksand"/>
                <a:ea typeface="Quicksand"/>
                <a:cs typeface="Quicksand"/>
                <a:sym typeface="Quicksand"/>
              </a:rPr>
              <a:t>Hollywood, </a:t>
            </a:r>
            <a:r>
              <a:rPr lang="en-US" sz="800" b="1" dirty="0">
                <a:solidFill>
                  <a:srgbClr val="FFFFFF"/>
                </a:solidFill>
                <a:latin typeface="Quicksand"/>
                <a:ea typeface="Quicksand"/>
                <a:cs typeface="Quicksand"/>
                <a:sym typeface="Quicksand"/>
              </a:rPr>
              <a:t>FL </a:t>
            </a:r>
            <a:r>
              <a:rPr lang="en-US" sz="800" b="1" dirty="0" smtClean="0">
                <a:solidFill>
                  <a:srgbClr val="FFFFFF"/>
                </a:solidFill>
                <a:latin typeface="Quicksand"/>
                <a:ea typeface="Quicksand"/>
                <a:cs typeface="Quicksand"/>
                <a:sym typeface="Quicksand"/>
              </a:rPr>
              <a:t>33021</a:t>
            </a:r>
            <a:endParaRPr lang="en-US" sz="800" b="1" dirty="0">
              <a:solidFill>
                <a:srgbClr val="FFFFFF"/>
              </a:solidFill>
              <a:latin typeface="Quicksand"/>
              <a:ea typeface="Quicksand"/>
              <a:cs typeface="Quicksand"/>
              <a:sym typeface="Quicksand"/>
            </a:endParaRPr>
          </a:p>
          <a:p>
            <a:pPr algn="ctr">
              <a:lnSpc>
                <a:spcPct val="80000"/>
              </a:lnSpc>
            </a:pPr>
            <a:r>
              <a:rPr lang="en-US" sz="800" b="1" dirty="0" smtClean="0">
                <a:solidFill>
                  <a:srgbClr val="FFFFFF"/>
                </a:solidFill>
                <a:latin typeface="Quicksand"/>
                <a:ea typeface="Quicksand"/>
                <a:cs typeface="Quicksand"/>
                <a:sym typeface="Quicksand"/>
              </a:rPr>
              <a:t>(954) 362-8268</a:t>
            </a:r>
            <a:endParaRPr sz="800" b="1" dirty="0">
              <a:solidFill>
                <a:srgbClr val="FFFFFF"/>
              </a:solidFill>
              <a:latin typeface="Quicksand"/>
              <a:ea typeface="Quicksand"/>
              <a:cs typeface="Quicksand"/>
              <a:sym typeface="Quicksand"/>
            </a:endParaRPr>
          </a:p>
        </p:txBody>
      </p:sp>
      <p:pic>
        <p:nvPicPr>
          <p:cNvPr id="9" name="Google Shape;79;p14">
            <a:extLst>
              <a:ext uri="{FF2B5EF4-FFF2-40B4-BE49-F238E27FC236}">
                <a16:creationId xmlns:a16="http://schemas.microsoft.com/office/drawing/2014/main" xmlns="" id="{343D9948-5B34-C040-A5E3-3054F0939583}"/>
              </a:ext>
            </a:extLst>
          </p:cNvPr>
          <p:cNvPicPr preferRelativeResize="0"/>
          <p:nvPr/>
        </p:nvPicPr>
        <p:blipFill>
          <a:blip r:embed="rId4">
            <a:alphaModFix/>
          </a:blip>
          <a:stretch>
            <a:fillRect/>
          </a:stretch>
        </p:blipFill>
        <p:spPr>
          <a:xfrm rot="399760">
            <a:off x="7626972" y="500444"/>
            <a:ext cx="786244" cy="1167812"/>
          </a:xfrm>
          <a:prstGeom prst="rect">
            <a:avLst/>
          </a:prstGeom>
          <a:noFill/>
          <a:ln>
            <a:noFill/>
          </a:ln>
        </p:spPr>
      </p:pic>
      <p:sp>
        <p:nvSpPr>
          <p:cNvPr id="10" name="TextBox 9">
            <a:extLst>
              <a:ext uri="{FF2B5EF4-FFF2-40B4-BE49-F238E27FC236}">
                <a16:creationId xmlns:a16="http://schemas.microsoft.com/office/drawing/2014/main" xmlns="" id="{1E192263-FA69-7C4E-A305-EF7146538911}"/>
              </a:ext>
            </a:extLst>
          </p:cNvPr>
          <p:cNvSpPr txBox="1"/>
          <p:nvPr/>
        </p:nvSpPr>
        <p:spPr>
          <a:xfrm>
            <a:off x="0" y="6541626"/>
            <a:ext cx="9143999" cy="245018"/>
          </a:xfrm>
          <a:prstGeom prst="rect">
            <a:avLst/>
          </a:prstGeom>
          <a:noFill/>
        </p:spPr>
        <p:txBody>
          <a:bodyPr wrap="square" lIns="75008" tIns="37504" rIns="75008" bIns="37504" rtlCol="0">
            <a:spAutoFit/>
          </a:bodyPr>
          <a:lstStyle/>
          <a:p>
            <a:pPr algn="ctr"/>
            <a:r>
              <a:rPr lang="en-US" sz="1100" dirty="0" smtClean="0">
                <a:solidFill>
                  <a:srgbClr val="FF0000"/>
                </a:solidFill>
                <a:latin typeface="Arial" panose="020B0604020202020204" pitchFamily="34" charset="0"/>
                <a:cs typeface="Arial" panose="020B0604020202020204" pitchFamily="34" charset="0"/>
              </a:rPr>
              <a:t>*** All Calendar Events Are Subject To Change***</a:t>
            </a:r>
            <a:endParaRPr lang="en-US" sz="1100" dirty="0">
              <a:solidFill>
                <a:srgbClr val="FF0000"/>
              </a:solidFill>
              <a:latin typeface="Arial" panose="020B0604020202020204" pitchFamily="34" charset="0"/>
              <a:cs typeface="Arial" panose="020B0604020202020204" pitchFamily="34" charset="0"/>
            </a:endParaRPr>
          </a:p>
        </p:txBody>
      </p:sp>
      <p:pic>
        <p:nvPicPr>
          <p:cNvPr id="11" name="Picture 6" descr="Related image">
            <a:extLst>
              <a:ext uri="{FF2B5EF4-FFF2-40B4-BE49-F238E27FC236}">
                <a16:creationId xmlns:a16="http://schemas.microsoft.com/office/drawing/2014/main" xmlns="" id="{87AF993E-5ECE-434A-BA39-28F7EB4AF866}"/>
              </a:ext>
            </a:extLst>
          </p:cNvPr>
          <p:cNvPicPr>
            <a:picLocks noChangeAspect="1" noChangeArrowheads="1"/>
          </p:cNvPicPr>
          <p:nvPr/>
        </p:nvPicPr>
        <p:blipFill>
          <a:blip r:embed="rId5"/>
          <a:srcRect/>
          <a:stretch>
            <a:fillRect/>
          </a:stretch>
        </p:blipFill>
        <p:spPr bwMode="auto">
          <a:xfrm rot="507204">
            <a:off x="601106" y="3612105"/>
            <a:ext cx="862058" cy="488152"/>
          </a:xfrm>
          <a:prstGeom prst="rect">
            <a:avLst/>
          </a:prstGeom>
          <a:noFill/>
        </p:spPr>
      </p:pic>
      <p:grpSp>
        <p:nvGrpSpPr>
          <p:cNvPr id="12" name="Group 11">
            <a:extLst>
              <a:ext uri="{FF2B5EF4-FFF2-40B4-BE49-F238E27FC236}">
                <a16:creationId xmlns:a16="http://schemas.microsoft.com/office/drawing/2014/main" xmlns="" id="{A1DAE45B-ECF6-E248-874E-07E807EC15EA}"/>
              </a:ext>
            </a:extLst>
          </p:cNvPr>
          <p:cNvGrpSpPr/>
          <p:nvPr/>
        </p:nvGrpSpPr>
        <p:grpSpPr>
          <a:xfrm>
            <a:off x="1465484" y="4616241"/>
            <a:ext cx="6544919" cy="350465"/>
            <a:chOff x="1216773" y="5059255"/>
            <a:chExt cx="10029781" cy="556154"/>
          </a:xfrm>
        </p:grpSpPr>
        <p:sp>
          <p:nvSpPr>
            <p:cNvPr id="13" name="Text Box 8">
              <a:extLst>
                <a:ext uri="{FF2B5EF4-FFF2-40B4-BE49-F238E27FC236}">
                  <a16:creationId xmlns:a16="http://schemas.microsoft.com/office/drawing/2014/main" xmlns="" id="{D9514A0F-DF7E-2C49-A486-0E7BCAB2B13E}"/>
                </a:ext>
              </a:extLst>
            </p:cNvPr>
            <p:cNvSpPr txBox="1">
              <a:spLocks noChangeArrowheads="1"/>
            </p:cNvSpPr>
            <p:nvPr/>
          </p:nvSpPr>
          <p:spPr bwMode="auto">
            <a:xfrm>
              <a:off x="1664251" y="5109667"/>
              <a:ext cx="9046872" cy="505742"/>
            </a:xfrm>
            <a:prstGeom prst="rect">
              <a:avLst/>
            </a:prstGeom>
            <a:solidFill>
              <a:srgbClr val="FFFF99"/>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US" sz="800" i="1" dirty="0">
                  <a:solidFill>
                    <a:srgbClr val="000000"/>
                  </a:solidFill>
                  <a:latin typeface="Cooper Black" pitchFamily="18" charset="0"/>
                  <a:cs typeface="Arial" pitchFamily="34" charset="0"/>
                </a:rPr>
                <a:t>Hispanic Heritage Week</a:t>
              </a:r>
              <a:r>
                <a:rPr lang="en-US" sz="800" i="1" dirty="0">
                  <a:latin typeface="Cooper Black" pitchFamily="18" charset="0"/>
                  <a:cs typeface="Arial" pitchFamily="34" charset="0"/>
                </a:rPr>
                <a:t>- October 12-October 16</a:t>
              </a:r>
              <a:endParaRPr lang="en-US" sz="2000" dirty="0">
                <a:latin typeface="Arial" pitchFamily="34" charset="0"/>
                <a:cs typeface="Arial" pitchFamily="34" charset="0"/>
              </a:endParaRPr>
            </a:p>
          </p:txBody>
        </p:sp>
        <p:pic>
          <p:nvPicPr>
            <p:cNvPr id="14" name="Picture 9">
              <a:extLst>
                <a:ext uri="{FF2B5EF4-FFF2-40B4-BE49-F238E27FC236}">
                  <a16:creationId xmlns:a16="http://schemas.microsoft.com/office/drawing/2014/main" xmlns="" id="{864D967F-7863-C94C-999B-CBD761E7A219}"/>
                </a:ext>
              </a:extLst>
            </p:cNvPr>
            <p:cNvPicPr>
              <a:picLocks noChangeAspect="1" noChangeArrowheads="1"/>
            </p:cNvPicPr>
            <p:nvPr/>
          </p:nvPicPr>
          <p:blipFill>
            <a:blip r:embed="rId6" cstate="print"/>
            <a:srcRect/>
            <a:stretch>
              <a:fillRect/>
            </a:stretch>
          </p:blipFill>
          <p:spPr bwMode="auto">
            <a:xfrm>
              <a:off x="1216773" y="5101255"/>
              <a:ext cx="403225" cy="488950"/>
            </a:xfrm>
            <a:prstGeom prst="rect">
              <a:avLst/>
            </a:prstGeom>
            <a:noFill/>
            <a:ln w="9525" algn="in">
              <a:noFill/>
              <a:miter lim="800000"/>
              <a:headEnd/>
              <a:tailEnd/>
            </a:ln>
            <a:effectLst/>
          </p:spPr>
        </p:pic>
        <p:pic>
          <p:nvPicPr>
            <p:cNvPr id="15" name="Picture 10">
              <a:extLst>
                <a:ext uri="{FF2B5EF4-FFF2-40B4-BE49-F238E27FC236}">
                  <a16:creationId xmlns:a16="http://schemas.microsoft.com/office/drawing/2014/main" xmlns="" id="{9DFFCAA7-5981-824D-B756-7E05055F5FBE}"/>
                </a:ext>
              </a:extLst>
            </p:cNvPr>
            <p:cNvPicPr>
              <a:picLocks noChangeAspect="1" noChangeArrowheads="1"/>
            </p:cNvPicPr>
            <p:nvPr/>
          </p:nvPicPr>
          <p:blipFill>
            <a:blip r:embed="rId6" cstate="print"/>
            <a:srcRect/>
            <a:stretch>
              <a:fillRect/>
            </a:stretch>
          </p:blipFill>
          <p:spPr bwMode="auto">
            <a:xfrm>
              <a:off x="10843329" y="5059255"/>
              <a:ext cx="403225" cy="455420"/>
            </a:xfrm>
            <a:prstGeom prst="rect">
              <a:avLst/>
            </a:prstGeom>
            <a:noFill/>
            <a:ln w="9525" algn="in">
              <a:noFill/>
              <a:miter lim="800000"/>
              <a:headEnd/>
              <a:tailEnd/>
            </a:ln>
            <a:effectLst/>
          </p:spPr>
        </p:pic>
      </p:grpSp>
      <p:sp>
        <p:nvSpPr>
          <p:cNvPr id="20" name="TextBox 19">
            <a:extLst>
              <a:ext uri="{FF2B5EF4-FFF2-40B4-BE49-F238E27FC236}">
                <a16:creationId xmlns:a16="http://schemas.microsoft.com/office/drawing/2014/main" xmlns="" id="{ADB31979-F543-EF48-8E38-DFDE4A50DE3A}"/>
              </a:ext>
            </a:extLst>
          </p:cNvPr>
          <p:cNvSpPr txBox="1"/>
          <p:nvPr/>
        </p:nvSpPr>
        <p:spPr>
          <a:xfrm>
            <a:off x="6452270" y="4675523"/>
            <a:ext cx="1269143" cy="291184"/>
          </a:xfrm>
          <a:prstGeom prst="rect">
            <a:avLst/>
          </a:prstGeom>
          <a:noFill/>
          <a:ln>
            <a:noFill/>
          </a:ln>
        </p:spPr>
        <p:txBody>
          <a:bodyPr wrap="square" lIns="75008" tIns="37504" rIns="75008" bIns="37504" rtlCol="0">
            <a:spAutoFit/>
          </a:bodyPr>
          <a:lstStyle/>
          <a:p>
            <a:pPr lvl="0" algn="ctr" fontAlgn="base">
              <a:spcBef>
                <a:spcPct val="0"/>
              </a:spcBef>
              <a:spcAft>
                <a:spcPct val="0"/>
              </a:spcAft>
            </a:pPr>
            <a:r>
              <a:rPr lang="en-US" altLang="en-US" sz="700" dirty="0">
                <a:solidFill>
                  <a:srgbClr val="0000FF"/>
                </a:solidFill>
                <a:latin typeface="Calibri"/>
                <a:cs typeface="Calibri"/>
              </a:rPr>
              <a:t>Hispanic Heritage </a:t>
            </a:r>
            <a:r>
              <a:rPr lang="en-US" altLang="en-US" sz="700" dirty="0" smtClean="0">
                <a:solidFill>
                  <a:srgbClr val="0000FF"/>
                </a:solidFill>
                <a:latin typeface="Calibri"/>
                <a:cs typeface="Calibri"/>
              </a:rPr>
              <a:t>Zoom- Cooking </a:t>
            </a:r>
            <a:r>
              <a:rPr lang="en-US" altLang="en-US" sz="700" dirty="0">
                <a:solidFill>
                  <a:srgbClr val="0000FF"/>
                </a:solidFill>
                <a:latin typeface="Calibri"/>
                <a:cs typeface="Calibri"/>
              </a:rPr>
              <a:t>Class at 6pm</a:t>
            </a:r>
          </a:p>
        </p:txBody>
      </p:sp>
      <p:pic>
        <p:nvPicPr>
          <p:cNvPr id="21" name="Picture 16" descr="Related image">
            <a:extLst>
              <a:ext uri="{FF2B5EF4-FFF2-40B4-BE49-F238E27FC236}">
                <a16:creationId xmlns:a16="http://schemas.microsoft.com/office/drawing/2014/main" xmlns="" id="{8E4F3364-ED60-0742-B7F8-9D4A28AAA7A4}"/>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053891" y="5786023"/>
            <a:ext cx="814958" cy="651966"/>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12" descr="Image result for disney day">
            <a:extLst>
              <a:ext uri="{FF2B5EF4-FFF2-40B4-BE49-F238E27FC236}">
                <a16:creationId xmlns:a16="http://schemas.microsoft.com/office/drawing/2014/main" xmlns="" id="{CCE89570-7F62-E344-BB97-C0DF74F2B639}"/>
              </a:ext>
            </a:extLst>
          </p:cNvPr>
          <p:cNvPicPr>
            <a:picLocks noChangeAspect="1" noChangeArrowheads="1"/>
          </p:cNvPicPr>
          <p:nvPr/>
        </p:nvPicPr>
        <p:blipFill>
          <a:blip r:embed="rId8"/>
          <a:srcRect/>
          <a:stretch>
            <a:fillRect/>
          </a:stretch>
        </p:blipFill>
        <p:spPr bwMode="auto">
          <a:xfrm>
            <a:off x="3077973" y="3376598"/>
            <a:ext cx="663710" cy="486481"/>
          </a:xfrm>
          <a:prstGeom prst="rect">
            <a:avLst/>
          </a:prstGeom>
          <a:noFill/>
        </p:spPr>
      </p:pic>
      <p:pic>
        <p:nvPicPr>
          <p:cNvPr id="28" name="Google Shape;87;p14">
            <a:extLst>
              <a:ext uri="{FF2B5EF4-FFF2-40B4-BE49-F238E27FC236}">
                <a16:creationId xmlns:a16="http://schemas.microsoft.com/office/drawing/2014/main" xmlns="" id="{9C226979-E423-D248-8936-5C657961E69A}"/>
              </a:ext>
            </a:extLst>
          </p:cNvPr>
          <p:cNvPicPr preferRelativeResize="0"/>
          <p:nvPr/>
        </p:nvPicPr>
        <p:blipFill>
          <a:blip r:embed="rId9">
            <a:alphaModFix/>
          </a:blip>
          <a:stretch>
            <a:fillRect/>
          </a:stretch>
        </p:blipFill>
        <p:spPr>
          <a:xfrm>
            <a:off x="7410352" y="5251514"/>
            <a:ext cx="336927" cy="518449"/>
          </a:xfrm>
          <a:prstGeom prst="rect">
            <a:avLst/>
          </a:prstGeom>
          <a:noFill/>
          <a:ln>
            <a:noFill/>
          </a:ln>
        </p:spPr>
      </p:pic>
      <p:sp>
        <p:nvSpPr>
          <p:cNvPr id="29" name="Google Shape;91;p14">
            <a:extLst>
              <a:ext uri="{FF2B5EF4-FFF2-40B4-BE49-F238E27FC236}">
                <a16:creationId xmlns:a16="http://schemas.microsoft.com/office/drawing/2014/main" xmlns="" id="{D2934F21-4C22-6649-8072-A7A085D3011B}"/>
              </a:ext>
            </a:extLst>
          </p:cNvPr>
          <p:cNvSpPr txBox="1"/>
          <p:nvPr/>
        </p:nvSpPr>
        <p:spPr>
          <a:xfrm>
            <a:off x="7062952" y="4966709"/>
            <a:ext cx="684327" cy="284805"/>
          </a:xfrm>
          <a:prstGeom prst="rect">
            <a:avLst/>
          </a:prstGeom>
          <a:noFill/>
          <a:ln>
            <a:noFill/>
          </a:ln>
        </p:spPr>
        <p:txBody>
          <a:bodyPr spcFirstLastPara="1" wrap="square" lIns="74996" tIns="74996" rIns="74996" bIns="74996" anchor="t" anchorCtr="0">
            <a:noAutofit/>
          </a:bodyPr>
          <a:lstStyle/>
          <a:p>
            <a:pPr algn="ctr"/>
            <a:r>
              <a:rPr lang="en" sz="700" dirty="0">
                <a:latin typeface="Staatliches"/>
                <a:ea typeface="Staatliches"/>
                <a:cs typeface="Staatliches"/>
                <a:sym typeface="Staatliches"/>
              </a:rPr>
              <a:t>Spirit Shirt Day </a:t>
            </a:r>
            <a:endParaRPr sz="700" dirty="0">
              <a:latin typeface="Staatliches"/>
              <a:ea typeface="Staatliches"/>
              <a:cs typeface="Staatliches"/>
              <a:sym typeface="Staatliches"/>
            </a:endParaRPr>
          </a:p>
        </p:txBody>
      </p:sp>
      <p:pic>
        <p:nvPicPr>
          <p:cNvPr id="30" name="Google Shape;87;p14">
            <a:extLst>
              <a:ext uri="{FF2B5EF4-FFF2-40B4-BE49-F238E27FC236}">
                <a16:creationId xmlns:a16="http://schemas.microsoft.com/office/drawing/2014/main" xmlns="" id="{24747351-D746-F045-9749-52CFF25E0480}"/>
              </a:ext>
            </a:extLst>
          </p:cNvPr>
          <p:cNvPicPr preferRelativeResize="0"/>
          <p:nvPr/>
        </p:nvPicPr>
        <p:blipFill>
          <a:blip r:embed="rId9">
            <a:alphaModFix/>
          </a:blip>
          <a:stretch>
            <a:fillRect/>
          </a:stretch>
        </p:blipFill>
        <p:spPr>
          <a:xfrm>
            <a:off x="7349946" y="5919540"/>
            <a:ext cx="371467" cy="518449"/>
          </a:xfrm>
          <a:prstGeom prst="rect">
            <a:avLst/>
          </a:prstGeom>
          <a:noFill/>
          <a:ln>
            <a:noFill/>
          </a:ln>
        </p:spPr>
      </p:pic>
      <p:sp>
        <p:nvSpPr>
          <p:cNvPr id="31" name="Google Shape;91;p14">
            <a:extLst>
              <a:ext uri="{FF2B5EF4-FFF2-40B4-BE49-F238E27FC236}">
                <a16:creationId xmlns:a16="http://schemas.microsoft.com/office/drawing/2014/main" xmlns="" id="{DAA858DC-921E-4E4C-9C84-E5F619259F3C}"/>
              </a:ext>
            </a:extLst>
          </p:cNvPr>
          <p:cNvSpPr txBox="1"/>
          <p:nvPr/>
        </p:nvSpPr>
        <p:spPr>
          <a:xfrm>
            <a:off x="6727821" y="5976324"/>
            <a:ext cx="622125" cy="238800"/>
          </a:xfrm>
          <a:prstGeom prst="rect">
            <a:avLst/>
          </a:prstGeom>
          <a:noFill/>
          <a:ln>
            <a:noFill/>
          </a:ln>
        </p:spPr>
        <p:txBody>
          <a:bodyPr spcFirstLastPara="1" wrap="square" lIns="74996" tIns="74996" rIns="74996" bIns="74996" anchor="t" anchorCtr="0">
            <a:noAutofit/>
          </a:bodyPr>
          <a:lstStyle/>
          <a:p>
            <a:pPr algn="ctr"/>
            <a:r>
              <a:rPr lang="en" sz="700" dirty="0">
                <a:latin typeface="Staatliches"/>
                <a:ea typeface="Staatliches"/>
                <a:cs typeface="Staatliches"/>
                <a:sym typeface="Staatliches"/>
              </a:rPr>
              <a:t>Spirit Shirt Day </a:t>
            </a:r>
            <a:endParaRPr sz="700" dirty="0">
              <a:latin typeface="Staatliches"/>
              <a:ea typeface="Staatliches"/>
              <a:cs typeface="Staatliches"/>
              <a:sym typeface="Staatliches"/>
            </a:endParaRPr>
          </a:p>
        </p:txBody>
      </p:sp>
      <p:pic>
        <p:nvPicPr>
          <p:cNvPr id="40" name="Picture 39" descr="drugfree.jpg">
            <a:extLst>
              <a:ext uri="{FF2B5EF4-FFF2-40B4-BE49-F238E27FC236}">
                <a16:creationId xmlns:a16="http://schemas.microsoft.com/office/drawing/2014/main" xmlns="" id="{5F8307FB-B42C-594B-BACC-38E55FF4A6B2}"/>
              </a:ext>
            </a:extLst>
          </p:cNvPr>
          <p:cNvPicPr>
            <a:picLocks noChangeAspect="1"/>
          </p:cNvPicPr>
          <p:nvPr/>
        </p:nvPicPr>
        <p:blipFill>
          <a:blip r:embed="rId10"/>
          <a:stretch>
            <a:fillRect/>
          </a:stretch>
        </p:blipFill>
        <p:spPr>
          <a:xfrm>
            <a:off x="5654567" y="5769963"/>
            <a:ext cx="570636" cy="477097"/>
          </a:xfrm>
          <a:prstGeom prst="rect">
            <a:avLst/>
          </a:prstGeom>
        </p:spPr>
      </p:pic>
      <p:sp>
        <p:nvSpPr>
          <p:cNvPr id="41" name="TextBox 40">
            <a:extLst>
              <a:ext uri="{FF2B5EF4-FFF2-40B4-BE49-F238E27FC236}">
                <a16:creationId xmlns:a16="http://schemas.microsoft.com/office/drawing/2014/main" xmlns="" id="{B1EC9F6B-A7A5-2144-9EFD-88EDDB15F9CE}"/>
              </a:ext>
            </a:extLst>
          </p:cNvPr>
          <p:cNvSpPr txBox="1"/>
          <p:nvPr/>
        </p:nvSpPr>
        <p:spPr>
          <a:xfrm>
            <a:off x="5421592" y="6214872"/>
            <a:ext cx="1030677" cy="291184"/>
          </a:xfrm>
          <a:prstGeom prst="rect">
            <a:avLst/>
          </a:prstGeom>
          <a:noFill/>
          <a:ln>
            <a:noFill/>
          </a:ln>
        </p:spPr>
        <p:txBody>
          <a:bodyPr wrap="square" lIns="75008" tIns="37504" rIns="75008" bIns="37504" rtlCol="0">
            <a:spAutoFit/>
          </a:bodyPr>
          <a:lstStyle/>
          <a:p>
            <a:pPr lvl="0" algn="ctr" fontAlgn="base">
              <a:spcBef>
                <a:spcPct val="0"/>
              </a:spcBef>
              <a:spcAft>
                <a:spcPct val="0"/>
              </a:spcAft>
            </a:pPr>
            <a:r>
              <a:rPr lang="en-US" altLang="en-US" sz="700" dirty="0">
                <a:solidFill>
                  <a:srgbClr val="0000FF"/>
                </a:solidFill>
                <a:latin typeface="Calibri"/>
                <a:cs typeface="Calibri"/>
              </a:rPr>
              <a:t>Wear red for Red Ribbon Week .</a:t>
            </a:r>
          </a:p>
        </p:txBody>
      </p:sp>
      <p:sp>
        <p:nvSpPr>
          <p:cNvPr id="44" name="TextBox 43">
            <a:extLst>
              <a:ext uri="{FF2B5EF4-FFF2-40B4-BE49-F238E27FC236}">
                <a16:creationId xmlns:a16="http://schemas.microsoft.com/office/drawing/2014/main" xmlns="" id="{E3C575E2-C60B-2143-BA78-27DD646C5AC8}"/>
              </a:ext>
            </a:extLst>
          </p:cNvPr>
          <p:cNvSpPr txBox="1"/>
          <p:nvPr/>
        </p:nvSpPr>
        <p:spPr>
          <a:xfrm>
            <a:off x="1597046" y="3869785"/>
            <a:ext cx="1194881" cy="291184"/>
          </a:xfrm>
          <a:prstGeom prst="rect">
            <a:avLst/>
          </a:prstGeom>
          <a:noFill/>
          <a:ln>
            <a:noFill/>
          </a:ln>
        </p:spPr>
        <p:txBody>
          <a:bodyPr wrap="square" lIns="75008" tIns="37504" rIns="75008" bIns="37504" rtlCol="0">
            <a:spAutoFit/>
          </a:bodyPr>
          <a:lstStyle/>
          <a:p>
            <a:pPr lvl="0" algn="ctr" fontAlgn="base">
              <a:spcBef>
                <a:spcPct val="0"/>
              </a:spcBef>
              <a:spcAft>
                <a:spcPct val="0"/>
              </a:spcAft>
            </a:pPr>
            <a:r>
              <a:rPr lang="en-US" altLang="en-US" sz="700" dirty="0" smtClean="0">
                <a:solidFill>
                  <a:srgbClr val="0000FF"/>
                </a:solidFill>
                <a:latin typeface="Calibri"/>
                <a:cs typeface="Calibri"/>
              </a:rPr>
              <a:t>Wear a shirt to represent your favorite  sports team! </a:t>
            </a:r>
            <a:endParaRPr lang="en-US" altLang="en-US" sz="700" dirty="0">
              <a:solidFill>
                <a:srgbClr val="0000FF"/>
              </a:solidFill>
              <a:latin typeface="Calibri"/>
              <a:cs typeface="Calibri"/>
            </a:endParaRPr>
          </a:p>
        </p:txBody>
      </p:sp>
      <p:sp>
        <p:nvSpPr>
          <p:cNvPr id="45" name="TextBox 44">
            <a:extLst>
              <a:ext uri="{FF2B5EF4-FFF2-40B4-BE49-F238E27FC236}">
                <a16:creationId xmlns:a16="http://schemas.microsoft.com/office/drawing/2014/main" xmlns="" id="{237855A5-E039-F445-AC17-6B49CC5016CB}"/>
              </a:ext>
            </a:extLst>
          </p:cNvPr>
          <p:cNvSpPr txBox="1"/>
          <p:nvPr/>
        </p:nvSpPr>
        <p:spPr>
          <a:xfrm>
            <a:off x="2791927" y="3863079"/>
            <a:ext cx="1244045" cy="291184"/>
          </a:xfrm>
          <a:prstGeom prst="rect">
            <a:avLst/>
          </a:prstGeom>
          <a:noFill/>
          <a:ln>
            <a:noFill/>
          </a:ln>
        </p:spPr>
        <p:txBody>
          <a:bodyPr wrap="square" lIns="75008" tIns="37504" rIns="75008" bIns="37504" rtlCol="0">
            <a:spAutoFit/>
          </a:bodyPr>
          <a:lstStyle/>
          <a:p>
            <a:pPr lvl="0" algn="ctr" fontAlgn="base">
              <a:spcBef>
                <a:spcPct val="0"/>
              </a:spcBef>
              <a:spcAft>
                <a:spcPct val="0"/>
              </a:spcAft>
            </a:pPr>
            <a:r>
              <a:rPr lang="en-US" altLang="en-US" sz="700" dirty="0">
                <a:solidFill>
                  <a:srgbClr val="0000FF"/>
                </a:solidFill>
                <a:latin typeface="Calibri"/>
                <a:cs typeface="Calibri"/>
              </a:rPr>
              <a:t>Rock your Disney side and have a magical day! </a:t>
            </a:r>
          </a:p>
        </p:txBody>
      </p:sp>
      <p:pic>
        <p:nvPicPr>
          <p:cNvPr id="57" name="Picture 56" descr="https://www.askideas.com/media/06/Wacky-Wednesday-Colorful-Facebook-Cover-Picture.png"/>
          <p:cNvPicPr/>
          <p:nvPr/>
        </p:nvPicPr>
        <p:blipFill>
          <a:blip r:embed="rId11"/>
          <a:srcRect/>
          <a:stretch>
            <a:fillRect/>
          </a:stretch>
        </p:blipFill>
        <p:spPr bwMode="auto">
          <a:xfrm>
            <a:off x="4336479" y="3407473"/>
            <a:ext cx="788276" cy="468929"/>
          </a:xfrm>
          <a:prstGeom prst="rect">
            <a:avLst/>
          </a:prstGeom>
          <a:noFill/>
          <a:ln w="9525">
            <a:noFill/>
            <a:miter lim="800000"/>
            <a:headEnd/>
            <a:tailEnd/>
          </a:ln>
        </p:spPr>
      </p:pic>
      <p:sp>
        <p:nvSpPr>
          <p:cNvPr id="58" name="TextBox 57"/>
          <p:cNvSpPr txBox="1"/>
          <p:nvPr/>
        </p:nvSpPr>
        <p:spPr>
          <a:xfrm>
            <a:off x="4130566" y="3840126"/>
            <a:ext cx="1153999" cy="291184"/>
          </a:xfrm>
          <a:prstGeom prst="rect">
            <a:avLst/>
          </a:prstGeom>
          <a:noFill/>
        </p:spPr>
        <p:txBody>
          <a:bodyPr wrap="square" lIns="75008" tIns="37504" rIns="75008" bIns="37504" rtlCol="0">
            <a:spAutoFit/>
          </a:bodyPr>
          <a:lstStyle/>
          <a:p>
            <a:pPr lvl="0" algn="ctr" fontAlgn="base">
              <a:spcBef>
                <a:spcPct val="0"/>
              </a:spcBef>
              <a:spcAft>
                <a:spcPct val="0"/>
              </a:spcAft>
            </a:pPr>
            <a:r>
              <a:rPr lang="en-US" altLang="en-US" sz="700" dirty="0" smtClean="0">
                <a:solidFill>
                  <a:srgbClr val="0000FF"/>
                </a:solidFill>
                <a:cs typeface="Calibri"/>
              </a:rPr>
              <a:t>Don’t be afraid to make up the most bizarre outfits! </a:t>
            </a:r>
            <a:endParaRPr lang="en-US" altLang="en-US" sz="700" dirty="0">
              <a:solidFill>
                <a:srgbClr val="0000FF"/>
              </a:solidFill>
              <a:cs typeface="Calibri"/>
            </a:endParaRPr>
          </a:p>
        </p:txBody>
      </p:sp>
      <p:pic>
        <p:nvPicPr>
          <p:cNvPr id="1026" name="Picture 2" descr="http://2.bp.blogspot.com/-Z0xTzwZfOjo/VMBoh6lVXhI/AAAAAAAAArI/ySuXxli1pcs/s1600/Sports%2BDay.jpg"/>
          <p:cNvPicPr>
            <a:picLocks noChangeAspect="1" noChangeArrowheads="1"/>
          </p:cNvPicPr>
          <p:nvPr/>
        </p:nvPicPr>
        <p:blipFill>
          <a:blip r:embed="rId12"/>
          <a:srcRect/>
          <a:stretch>
            <a:fillRect/>
          </a:stretch>
        </p:blipFill>
        <p:spPr bwMode="auto">
          <a:xfrm>
            <a:off x="1811726" y="3407473"/>
            <a:ext cx="980201" cy="423920"/>
          </a:xfrm>
          <a:prstGeom prst="rect">
            <a:avLst/>
          </a:prstGeom>
          <a:noFill/>
        </p:spPr>
      </p:pic>
      <p:sp>
        <p:nvSpPr>
          <p:cNvPr id="59" name="TextBox 58"/>
          <p:cNvSpPr txBox="1"/>
          <p:nvPr/>
        </p:nvSpPr>
        <p:spPr>
          <a:xfrm>
            <a:off x="6559358" y="3732404"/>
            <a:ext cx="1132455" cy="398906"/>
          </a:xfrm>
          <a:prstGeom prst="rect">
            <a:avLst/>
          </a:prstGeom>
          <a:noFill/>
        </p:spPr>
        <p:txBody>
          <a:bodyPr wrap="square" lIns="75008" tIns="37504" rIns="75008" bIns="37504" rtlCol="0">
            <a:spAutoFit/>
          </a:bodyPr>
          <a:lstStyle/>
          <a:p>
            <a:pPr algn="ctr"/>
            <a:r>
              <a:rPr lang="en-US" altLang="en-US" sz="700" dirty="0" err="1" smtClean="0">
                <a:solidFill>
                  <a:srgbClr val="0000FF"/>
                </a:solidFill>
                <a:cs typeface="Calibri"/>
              </a:rPr>
              <a:t>Argh</a:t>
            </a:r>
            <a:r>
              <a:rPr lang="en-US" altLang="en-US" sz="700" dirty="0" smtClean="0">
                <a:solidFill>
                  <a:srgbClr val="0000FF"/>
                </a:solidFill>
                <a:cs typeface="Calibri"/>
              </a:rPr>
              <a:t> </a:t>
            </a:r>
            <a:r>
              <a:rPr lang="en-US" altLang="en-US" sz="700" dirty="0" err="1" smtClean="0">
                <a:solidFill>
                  <a:srgbClr val="0000FF"/>
                </a:solidFill>
                <a:cs typeface="Calibri"/>
              </a:rPr>
              <a:t>mateys</a:t>
            </a:r>
            <a:r>
              <a:rPr lang="en-US" altLang="en-US" sz="700" dirty="0" smtClean="0">
                <a:solidFill>
                  <a:srgbClr val="0000FF"/>
                </a:solidFill>
                <a:cs typeface="Calibri"/>
              </a:rPr>
              <a:t>, grab an eye patch  and a scarf and prepare to walk the plank! </a:t>
            </a:r>
            <a:endParaRPr lang="en-US" dirty="0"/>
          </a:p>
        </p:txBody>
      </p:sp>
      <p:pic>
        <p:nvPicPr>
          <p:cNvPr id="1028" name="Picture 4" descr="http://3.bp.blogspot.com/-9KfIZu8oco0/U6cMDj12VXI/AAAAAAAAHHw/BL5LF8_eDwA/s1600/pirates-on-pirate-ship.png"/>
          <p:cNvPicPr>
            <a:picLocks noChangeAspect="1" noChangeArrowheads="1"/>
          </p:cNvPicPr>
          <p:nvPr/>
        </p:nvPicPr>
        <p:blipFill>
          <a:blip r:embed="rId13"/>
          <a:srcRect/>
          <a:stretch>
            <a:fillRect/>
          </a:stretch>
        </p:blipFill>
        <p:spPr bwMode="auto">
          <a:xfrm>
            <a:off x="6767876" y="3039670"/>
            <a:ext cx="810939" cy="735604"/>
          </a:xfrm>
          <a:prstGeom prst="rect">
            <a:avLst/>
          </a:prstGeom>
          <a:noFill/>
        </p:spPr>
      </p:pic>
      <p:pic>
        <p:nvPicPr>
          <p:cNvPr id="1030" name="Picture 6" descr="https://clipartart.com/images/paint-night-clipart.png"/>
          <p:cNvPicPr>
            <a:picLocks noChangeAspect="1" noChangeArrowheads="1"/>
          </p:cNvPicPr>
          <p:nvPr/>
        </p:nvPicPr>
        <p:blipFill>
          <a:blip r:embed="rId14"/>
          <a:srcRect/>
          <a:stretch>
            <a:fillRect/>
          </a:stretch>
        </p:blipFill>
        <p:spPr bwMode="auto">
          <a:xfrm>
            <a:off x="6727821" y="4966708"/>
            <a:ext cx="542480" cy="526042"/>
          </a:xfrm>
          <a:prstGeom prst="rect">
            <a:avLst/>
          </a:prstGeom>
          <a:noFill/>
        </p:spPr>
      </p:pic>
      <p:sp>
        <p:nvSpPr>
          <p:cNvPr id="60" name="TextBox 59"/>
          <p:cNvSpPr txBox="1"/>
          <p:nvPr/>
        </p:nvSpPr>
        <p:spPr>
          <a:xfrm>
            <a:off x="6452271" y="5482345"/>
            <a:ext cx="1126544" cy="183462"/>
          </a:xfrm>
          <a:prstGeom prst="rect">
            <a:avLst/>
          </a:prstGeom>
          <a:noFill/>
        </p:spPr>
        <p:txBody>
          <a:bodyPr wrap="square" lIns="75008" tIns="37504" rIns="75008" bIns="37504" rtlCol="0">
            <a:spAutoFit/>
          </a:bodyPr>
          <a:lstStyle/>
          <a:p>
            <a:r>
              <a:rPr lang="en-US" sz="700" dirty="0" smtClean="0"/>
              <a:t>     Via zoom 6pm-7pm</a:t>
            </a:r>
            <a:endParaRPr lang="en-US" sz="700" dirty="0"/>
          </a:p>
        </p:txBody>
      </p:sp>
      <p:pic>
        <p:nvPicPr>
          <p:cNvPr id="2" name="Picture 2" descr="http://www.lakecountyschools.net/thecenter/wp-content/uploads/sites/5/2018/04/no-school.jpg"/>
          <p:cNvPicPr>
            <a:picLocks noChangeAspect="1" noChangeArrowheads="1"/>
          </p:cNvPicPr>
          <p:nvPr/>
        </p:nvPicPr>
        <p:blipFill>
          <a:blip r:embed="rId15"/>
          <a:srcRect/>
          <a:stretch>
            <a:fillRect/>
          </a:stretch>
        </p:blipFill>
        <p:spPr bwMode="auto">
          <a:xfrm>
            <a:off x="2020487" y="4966709"/>
            <a:ext cx="714115" cy="699098"/>
          </a:xfrm>
          <a:prstGeom prst="rect">
            <a:avLst/>
          </a:prstGeom>
          <a:noFill/>
        </p:spPr>
      </p:pic>
      <p:pic>
        <p:nvPicPr>
          <p:cNvPr id="3" name="Picture 4" descr="https://p6cdn4static.sharpschool.com/UserFiles/Servers/Server_551601/Image/Early%20Release.PNG"/>
          <p:cNvPicPr>
            <a:picLocks noChangeAspect="1" noChangeArrowheads="1"/>
          </p:cNvPicPr>
          <p:nvPr/>
        </p:nvPicPr>
        <p:blipFill>
          <a:blip r:embed="rId16"/>
          <a:srcRect l="13645" r="9999" b="19571"/>
          <a:stretch>
            <a:fillRect/>
          </a:stretch>
        </p:blipFill>
        <p:spPr bwMode="auto">
          <a:xfrm>
            <a:off x="7351642" y="4160969"/>
            <a:ext cx="395637" cy="455276"/>
          </a:xfrm>
          <a:prstGeom prst="rect">
            <a:avLst/>
          </a:prstGeom>
          <a:noFill/>
        </p:spPr>
      </p:pic>
      <p:sp>
        <p:nvSpPr>
          <p:cNvPr id="39" name="TextBox 38"/>
          <p:cNvSpPr txBox="1"/>
          <p:nvPr/>
        </p:nvSpPr>
        <p:spPr>
          <a:xfrm>
            <a:off x="6578806" y="4336969"/>
            <a:ext cx="1000009" cy="338554"/>
          </a:xfrm>
          <a:prstGeom prst="rect">
            <a:avLst/>
          </a:prstGeom>
          <a:noFill/>
        </p:spPr>
        <p:txBody>
          <a:bodyPr wrap="square" rtlCol="0">
            <a:spAutoFit/>
          </a:bodyPr>
          <a:lstStyle/>
          <a:p>
            <a:r>
              <a:rPr lang="en-US" sz="800" dirty="0" smtClean="0"/>
              <a:t>K-2</a:t>
            </a:r>
            <a:r>
              <a:rPr lang="en-US" sz="800" baseline="30000" dirty="0" smtClean="0"/>
              <a:t>nd</a:t>
            </a:r>
            <a:r>
              <a:rPr lang="en-US" sz="800" dirty="0" smtClean="0"/>
              <a:t> 12:30pm</a:t>
            </a:r>
          </a:p>
          <a:p>
            <a:r>
              <a:rPr lang="en-US" sz="800" dirty="0" smtClean="0"/>
              <a:t>3</a:t>
            </a:r>
            <a:r>
              <a:rPr lang="en-US" sz="800" baseline="30000" dirty="0" smtClean="0"/>
              <a:t>rd</a:t>
            </a:r>
            <a:r>
              <a:rPr lang="en-US" sz="800" dirty="0" smtClean="0"/>
              <a:t>-6</a:t>
            </a:r>
            <a:r>
              <a:rPr lang="en-US" sz="800" baseline="30000" dirty="0" smtClean="0"/>
              <a:t>th</a:t>
            </a:r>
            <a:r>
              <a:rPr lang="en-US" sz="800" dirty="0" smtClean="0"/>
              <a:t> 1:00pm</a:t>
            </a:r>
            <a:endParaRPr lang="en-US" sz="800" dirty="0"/>
          </a:p>
        </p:txBody>
      </p:sp>
      <p:sp>
        <p:nvSpPr>
          <p:cNvPr id="36" name="TextBox 35"/>
          <p:cNvSpPr txBox="1"/>
          <p:nvPr/>
        </p:nvSpPr>
        <p:spPr>
          <a:xfrm>
            <a:off x="1618066" y="4336969"/>
            <a:ext cx="1000009" cy="338554"/>
          </a:xfrm>
          <a:prstGeom prst="rect">
            <a:avLst/>
          </a:prstGeom>
          <a:noFill/>
        </p:spPr>
        <p:txBody>
          <a:bodyPr wrap="square" rtlCol="0">
            <a:spAutoFit/>
          </a:bodyPr>
          <a:lstStyle/>
          <a:p>
            <a:r>
              <a:rPr lang="en-US" sz="800" dirty="0" smtClean="0"/>
              <a:t>K-2</a:t>
            </a:r>
            <a:r>
              <a:rPr lang="en-US" sz="800" baseline="30000" dirty="0" smtClean="0"/>
              <a:t>nd</a:t>
            </a:r>
            <a:r>
              <a:rPr lang="en-US" sz="800" dirty="0" smtClean="0"/>
              <a:t> 12:30pm</a:t>
            </a:r>
          </a:p>
          <a:p>
            <a:r>
              <a:rPr lang="en-US" sz="800" dirty="0" smtClean="0"/>
              <a:t>3</a:t>
            </a:r>
            <a:r>
              <a:rPr lang="en-US" sz="800" baseline="30000" dirty="0" smtClean="0"/>
              <a:t>rd</a:t>
            </a:r>
            <a:r>
              <a:rPr lang="en-US" sz="800" dirty="0" smtClean="0"/>
              <a:t>-6</a:t>
            </a:r>
            <a:r>
              <a:rPr lang="en-US" sz="800" baseline="30000" dirty="0" smtClean="0"/>
              <a:t>th</a:t>
            </a:r>
            <a:r>
              <a:rPr lang="en-US" sz="800" dirty="0" smtClean="0"/>
              <a:t> 1:00pm</a:t>
            </a:r>
            <a:endParaRPr lang="en-US" sz="800" dirty="0"/>
          </a:p>
        </p:txBody>
      </p:sp>
      <p:sp>
        <p:nvSpPr>
          <p:cNvPr id="37" name="TextBox 36"/>
          <p:cNvSpPr txBox="1"/>
          <p:nvPr/>
        </p:nvSpPr>
        <p:spPr>
          <a:xfrm>
            <a:off x="4035972" y="4336969"/>
            <a:ext cx="1000009" cy="338554"/>
          </a:xfrm>
          <a:prstGeom prst="rect">
            <a:avLst/>
          </a:prstGeom>
          <a:noFill/>
        </p:spPr>
        <p:txBody>
          <a:bodyPr wrap="square" rtlCol="0">
            <a:spAutoFit/>
          </a:bodyPr>
          <a:lstStyle/>
          <a:p>
            <a:r>
              <a:rPr lang="en-US" sz="800" dirty="0" smtClean="0"/>
              <a:t>K-2</a:t>
            </a:r>
            <a:r>
              <a:rPr lang="en-US" sz="800" baseline="30000" dirty="0" smtClean="0"/>
              <a:t>nd</a:t>
            </a:r>
            <a:r>
              <a:rPr lang="en-US" sz="800" dirty="0" smtClean="0"/>
              <a:t> 12:30pm</a:t>
            </a:r>
          </a:p>
          <a:p>
            <a:r>
              <a:rPr lang="en-US" sz="800" dirty="0" smtClean="0"/>
              <a:t>3</a:t>
            </a:r>
            <a:r>
              <a:rPr lang="en-US" sz="800" baseline="30000" dirty="0" smtClean="0"/>
              <a:t>rd</a:t>
            </a:r>
            <a:r>
              <a:rPr lang="en-US" sz="800" dirty="0" smtClean="0"/>
              <a:t>-6</a:t>
            </a:r>
            <a:r>
              <a:rPr lang="en-US" sz="800" baseline="30000" dirty="0" smtClean="0"/>
              <a:t>th</a:t>
            </a:r>
            <a:r>
              <a:rPr lang="en-US" sz="800" dirty="0" smtClean="0"/>
              <a:t> 1:00pm</a:t>
            </a:r>
            <a:endParaRPr lang="en-US" sz="800" dirty="0"/>
          </a:p>
        </p:txBody>
      </p:sp>
      <p:pic>
        <p:nvPicPr>
          <p:cNvPr id="38" name="Picture 4" descr="https://p6cdn4static.sharpschool.com/UserFiles/Servers/Server_551601/Image/Early%20Release.PNG"/>
          <p:cNvPicPr>
            <a:picLocks noChangeAspect="1" noChangeArrowheads="1"/>
          </p:cNvPicPr>
          <p:nvPr/>
        </p:nvPicPr>
        <p:blipFill>
          <a:blip r:embed="rId16"/>
          <a:srcRect l="13645" r="9999" b="19571"/>
          <a:stretch>
            <a:fillRect/>
          </a:stretch>
        </p:blipFill>
        <p:spPr bwMode="auto">
          <a:xfrm>
            <a:off x="2420256" y="4187432"/>
            <a:ext cx="395637" cy="455276"/>
          </a:xfrm>
          <a:prstGeom prst="rect">
            <a:avLst/>
          </a:prstGeom>
          <a:noFill/>
        </p:spPr>
      </p:pic>
      <p:pic>
        <p:nvPicPr>
          <p:cNvPr id="42" name="Picture 4" descr="https://p6cdn4static.sharpschool.com/UserFiles/Servers/Server_551601/Image/Early%20Release.PNG"/>
          <p:cNvPicPr>
            <a:picLocks noChangeAspect="1" noChangeArrowheads="1"/>
          </p:cNvPicPr>
          <p:nvPr/>
        </p:nvPicPr>
        <p:blipFill>
          <a:blip r:embed="rId16"/>
          <a:srcRect l="13645" r="9999" b="19571"/>
          <a:stretch>
            <a:fillRect/>
          </a:stretch>
        </p:blipFill>
        <p:spPr bwMode="auto">
          <a:xfrm>
            <a:off x="4888927" y="4160965"/>
            <a:ext cx="395637" cy="455276"/>
          </a:xfrm>
          <a:prstGeom prst="rect">
            <a:avLst/>
          </a:prstGeom>
          <a:noFill/>
        </p:spPr>
      </p:pic>
      <p:pic>
        <p:nvPicPr>
          <p:cNvPr id="43" name="Picture 2" descr="http://www.lakecountyschools.net/thecenter/wp-content/uploads/sites/5/2018/04/no-school.jpg"/>
          <p:cNvPicPr>
            <a:picLocks noChangeAspect="1" noChangeArrowheads="1"/>
          </p:cNvPicPr>
          <p:nvPr/>
        </p:nvPicPr>
        <p:blipFill>
          <a:blip r:embed="rId15"/>
          <a:srcRect/>
          <a:stretch>
            <a:fillRect/>
          </a:stretch>
        </p:blipFill>
        <p:spPr bwMode="auto">
          <a:xfrm>
            <a:off x="5654567" y="3432212"/>
            <a:ext cx="714115" cy="699098"/>
          </a:xfrm>
          <a:prstGeom prst="rect">
            <a:avLst/>
          </a:prstGeom>
          <a:noFill/>
        </p:spPr>
      </p:pic>
    </p:spTree>
    <p:extLst>
      <p:ext uri="{BB962C8B-B14F-4D97-AF65-F5344CB8AC3E}">
        <p14:creationId xmlns:p14="http://schemas.microsoft.com/office/powerpoint/2010/main" xmlns="" val="20213257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TotalTime>
  <Words>203</Words>
  <Application>Microsoft Office PowerPoint</Application>
  <PresentationFormat>Letter Paper (8.5x11 in)</PresentationFormat>
  <Paragraphs>24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Yesenia Perez</dc:creator>
  <cp:lastModifiedBy>Teacher</cp:lastModifiedBy>
  <cp:revision>4</cp:revision>
  <dcterms:created xsi:type="dcterms:W3CDTF">2020-09-23T23:24:12Z</dcterms:created>
  <dcterms:modified xsi:type="dcterms:W3CDTF">2020-10-05T13:36:55Z</dcterms:modified>
</cp:coreProperties>
</file>